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70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500043"/>
            <a:ext cx="7815290" cy="310040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Отчет об образовательной деятельности с детьми средней группы « Непоседы» на летний оздоровительный период 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500431" y="6143644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 Кошкина Лариса Анатольевна</a:t>
            </a:r>
            <a:endParaRPr lang="ru-RU" dirty="0"/>
          </a:p>
        </p:txBody>
      </p:sp>
      <p:pic>
        <p:nvPicPr>
          <p:cNvPr id="13314" name="Picture 2" descr="C:\Users\User\Desktop\9653853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937864"/>
            <a:ext cx="7715304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Неделя урожая « Во саду ли в огороде»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3838572" cy="194627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«Яблоко – лекарь»</a:t>
            </a:r>
          </a:p>
          <a:p>
            <a:r>
              <a:rPr lang="ru-RU" dirty="0" smtClean="0"/>
              <a:t>«Где живут витамины»</a:t>
            </a:r>
          </a:p>
          <a:p>
            <a:endParaRPr lang="ru-RU" dirty="0"/>
          </a:p>
        </p:txBody>
      </p:sp>
      <p:pic>
        <p:nvPicPr>
          <p:cNvPr id="6146" name="Picture 2" descr="C:\Users\User\Desktop\Новая папка\IMG_20210816_09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57562"/>
            <a:ext cx="1500198" cy="2786082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\IMG_20210816_093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929066"/>
            <a:ext cx="1928826" cy="2652136"/>
          </a:xfrm>
          <a:prstGeom prst="rect">
            <a:avLst/>
          </a:prstGeom>
          <a:noFill/>
        </p:spPr>
      </p:pic>
      <p:pic>
        <p:nvPicPr>
          <p:cNvPr id="6148" name="Picture 4" descr="C:\Users\User\Desktop\Новая папка\IMG_20210817_094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214422"/>
            <a:ext cx="2286016" cy="3500462"/>
          </a:xfrm>
          <a:prstGeom prst="rect">
            <a:avLst/>
          </a:prstGeom>
          <a:noFill/>
        </p:spPr>
      </p:pic>
      <p:pic>
        <p:nvPicPr>
          <p:cNvPr id="6150" name="Picture 6" descr="C:\Users\User\Desktop\Новая папка\IMG_20210818_131652.jpg"/>
          <p:cNvPicPr>
            <a:picLocks noChangeAspect="1" noChangeArrowheads="1"/>
          </p:cNvPicPr>
          <p:nvPr/>
        </p:nvPicPr>
        <p:blipFill>
          <a:blip r:embed="rId5" cstate="print"/>
          <a:srcRect r="-926" b="29167"/>
          <a:stretch>
            <a:fillRect/>
          </a:stretch>
        </p:blipFill>
        <p:spPr bwMode="auto">
          <a:xfrm>
            <a:off x="6385234" y="1142984"/>
            <a:ext cx="2758766" cy="3571900"/>
          </a:xfrm>
          <a:prstGeom prst="rect">
            <a:avLst/>
          </a:prstGeom>
          <a:noFill/>
        </p:spPr>
      </p:pic>
      <p:pic>
        <p:nvPicPr>
          <p:cNvPr id="6151" name="Picture 7" descr="C:\Users\User\Desktop\JampackedUnconsciousFruitbat-size_restricted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4486275"/>
            <a:ext cx="2628900" cy="2371725"/>
          </a:xfrm>
          <a:prstGeom prst="rect">
            <a:avLst/>
          </a:prstGeom>
          <a:noFill/>
        </p:spPr>
      </p:pic>
      <p:pic>
        <p:nvPicPr>
          <p:cNvPr id="6152" name="Picture 8" descr="C:\Users\User\Desktop\AncientConcernedBovine-size_restricted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4806668"/>
            <a:ext cx="1857388" cy="2051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Развлечение «Медовый спас яблочек припас»</a:t>
            </a:r>
            <a:endParaRPr lang="ru-RU" dirty="0"/>
          </a:p>
        </p:txBody>
      </p:sp>
      <p:pic>
        <p:nvPicPr>
          <p:cNvPr id="9219" name="Picture 3" descr="C:\Users\User\Desktop\Новая папка\IMG_20210819_100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1785950" cy="3175022"/>
          </a:xfrm>
          <a:prstGeom prst="rect">
            <a:avLst/>
          </a:prstGeom>
          <a:noFill/>
        </p:spPr>
      </p:pic>
      <p:pic>
        <p:nvPicPr>
          <p:cNvPr id="9223" name="Picture 7" descr="C:\Users\User\Desktop\Новая папка\IMG_20210819_10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1828813" cy="3429024"/>
          </a:xfrm>
          <a:prstGeom prst="rect">
            <a:avLst/>
          </a:prstGeom>
          <a:noFill/>
        </p:spPr>
      </p:pic>
      <p:pic>
        <p:nvPicPr>
          <p:cNvPr id="9225" name="Picture 9" descr="C:\Users\User\Desktop\Новая папка\IMG_20210819_101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2357430"/>
            <a:ext cx="1864521" cy="4143380"/>
          </a:xfrm>
          <a:prstGeom prst="rect">
            <a:avLst/>
          </a:prstGeom>
          <a:noFill/>
        </p:spPr>
      </p:pic>
      <p:pic>
        <p:nvPicPr>
          <p:cNvPr id="9226" name="Picture 10" descr="C:\Users\User\Desktop\Новая папка\IMG_20210819_102556.jpg"/>
          <p:cNvPicPr>
            <a:picLocks noChangeAspect="1" noChangeArrowheads="1"/>
          </p:cNvPicPr>
          <p:nvPr/>
        </p:nvPicPr>
        <p:blipFill>
          <a:blip r:embed="rId5" cstate="print"/>
          <a:srcRect r="1333" b="9091"/>
          <a:stretch>
            <a:fillRect/>
          </a:stretch>
        </p:blipFill>
        <p:spPr bwMode="auto">
          <a:xfrm>
            <a:off x="571472" y="4429132"/>
            <a:ext cx="5286412" cy="21431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428860" y="1428736"/>
            <a:ext cx="2143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Ребята играли, танцевали, яблоньку встречали, да яблоками угощались!</a:t>
            </a:r>
            <a:endParaRPr lang="ru-RU" dirty="0"/>
          </a:p>
        </p:txBody>
      </p:sp>
      <p:pic>
        <p:nvPicPr>
          <p:cNvPr id="9227" name="Picture 11" descr="C:\Users\User\Desktop\trava-piknik-korzina-iabloki-frukty-plody-sapogi-tsvety-khri.jpg"/>
          <p:cNvPicPr>
            <a:picLocks noChangeAspect="1" noChangeArrowheads="1"/>
          </p:cNvPicPr>
          <p:nvPr/>
        </p:nvPicPr>
        <p:blipFill>
          <a:blip r:embed="rId6" cstate="print"/>
          <a:srcRect r="31042" b="6398"/>
          <a:stretch>
            <a:fillRect/>
          </a:stretch>
        </p:blipFill>
        <p:spPr bwMode="auto">
          <a:xfrm>
            <a:off x="2571736" y="3126328"/>
            <a:ext cx="2071702" cy="1199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Неделя «пожарной безопасности»</a:t>
            </a:r>
            <a:endParaRPr lang="ru-RU" dirty="0"/>
          </a:p>
        </p:txBody>
      </p:sp>
      <p:pic>
        <p:nvPicPr>
          <p:cNvPr id="7170" name="Picture 2" descr="C:\Users\User\Desktop\108996.jpg"/>
          <p:cNvPicPr>
            <a:picLocks noChangeAspect="1" noChangeArrowheads="1"/>
          </p:cNvPicPr>
          <p:nvPr/>
        </p:nvPicPr>
        <p:blipFill>
          <a:blip r:embed="rId2"/>
          <a:srcRect l="51172" b="9375"/>
          <a:stretch>
            <a:fillRect/>
          </a:stretch>
        </p:blipFill>
        <p:spPr bwMode="auto">
          <a:xfrm>
            <a:off x="214282" y="1500174"/>
            <a:ext cx="2976562" cy="4572032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\IMG_20210527_152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357298"/>
            <a:ext cx="3429024" cy="239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User\Desktop\Новая папка\IMG_20210519_100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142984"/>
            <a:ext cx="1785950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User\Desktop\Новая папка\IMG_20210811_090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929066"/>
            <a:ext cx="1643074" cy="2738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User\Desktop\Новая папка\IMG_20210811_0928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929066"/>
            <a:ext cx="1643074" cy="2643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5" name="Picture 7" descr="C:\Users\User\Desktop\Новая папка\IMG_20210811_0923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786190"/>
            <a:ext cx="2071702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Неделя пожарной безопасности</a:t>
            </a:r>
            <a:endParaRPr lang="ru-RU" dirty="0"/>
          </a:p>
        </p:txBody>
      </p:sp>
      <p:pic>
        <p:nvPicPr>
          <p:cNvPr id="8194" name="Picture 2" descr="C:\Users\User\Desktop\IMG_20210809_09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2171726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C:\Users\User\Desktop\Новая папка\IMG_20210519_094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357430"/>
            <a:ext cx="1928826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C:\Users\User\Desktop\Новая папка\IMG_20210609_105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428736"/>
            <a:ext cx="2025268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8" name="Picture 6" descr="C:\Users\User\Desktop\IMG_20210609_105432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571876"/>
            <a:ext cx="2214578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9" name="Picture 7" descr="C:\Users\User\Desktop\IMG_20210811_124623.jpg"/>
          <p:cNvPicPr>
            <a:picLocks noChangeAspect="1" noChangeArrowheads="1"/>
          </p:cNvPicPr>
          <p:nvPr/>
        </p:nvPicPr>
        <p:blipFill>
          <a:blip r:embed="rId6" cstate="print"/>
          <a:srcRect l="6018" t="6250" r="-926" b="27083"/>
          <a:stretch>
            <a:fillRect/>
          </a:stretch>
        </p:blipFill>
        <p:spPr bwMode="auto">
          <a:xfrm>
            <a:off x="6072198" y="1071546"/>
            <a:ext cx="2928958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Профилактические мероприятия</a:t>
            </a:r>
            <a:endParaRPr lang="ru-RU" dirty="0"/>
          </a:p>
        </p:txBody>
      </p:sp>
      <p:pic>
        <p:nvPicPr>
          <p:cNvPr id="11266" name="Picture 2" descr="C:\Users\User\Desktop\img5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" y="1285860"/>
            <a:ext cx="9143961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slide19-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User\Downloads\f169a725a34daae32fc913d82d41f3f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img1 (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7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1525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Неделя « Здравствуй лето!»</a:t>
            </a:r>
            <a:br>
              <a:rPr lang="ru-RU" dirty="0" smtClean="0"/>
            </a:br>
            <a:r>
              <a:rPr lang="ru-RU" dirty="0" smtClean="0"/>
              <a:t>Что такое лето для ребят?</a:t>
            </a:r>
            <a:endParaRPr lang="ru-RU" dirty="0"/>
          </a:p>
        </p:txBody>
      </p:sp>
      <p:pic>
        <p:nvPicPr>
          <p:cNvPr id="2050" name="Picture 2" descr="C:\Users\User\Desktop\4Qos3KCBUw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2571768" cy="2928958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\IMG_20210809_094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285860"/>
            <a:ext cx="2441528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Новая папка\IMG_20210630_103011.jpg"/>
          <p:cNvPicPr>
            <a:picLocks noChangeAspect="1" noChangeArrowheads="1"/>
          </p:cNvPicPr>
          <p:nvPr/>
        </p:nvPicPr>
        <p:blipFill>
          <a:blip r:embed="rId4" cstate="print"/>
          <a:srcRect b="14441"/>
          <a:stretch>
            <a:fillRect/>
          </a:stretch>
        </p:blipFill>
        <p:spPr bwMode="auto">
          <a:xfrm>
            <a:off x="3857620" y="1285860"/>
            <a:ext cx="2000264" cy="3214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643306" y="4500570"/>
            <a:ext cx="5357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«Лето – это тепло, греет солнышко!»-сказала мне Александра.</a:t>
            </a:r>
          </a:p>
          <a:p>
            <a:r>
              <a:rPr lang="ru-RU" dirty="0" smtClean="0"/>
              <a:t>Слава сказал: « Лето можно купаться и загорать!»</a:t>
            </a:r>
          </a:p>
          <a:p>
            <a:r>
              <a:rPr lang="ru-RU" dirty="0" smtClean="0"/>
              <a:t>Вика добавила- « Лето –это много ягод и фруктов!»</a:t>
            </a:r>
          </a:p>
          <a:p>
            <a:r>
              <a:rPr lang="ru-RU" dirty="0" smtClean="0"/>
              <a:t>Марк сказал, что это отдых!</a:t>
            </a:r>
          </a:p>
          <a:p>
            <a:endParaRPr lang="ru-RU" dirty="0"/>
          </a:p>
        </p:txBody>
      </p:sp>
      <p:pic>
        <p:nvPicPr>
          <p:cNvPr id="2055" name="Picture 7" descr="C:\Users\User\Desktop\IMG_20210630_102832.jpg"/>
          <p:cNvPicPr>
            <a:picLocks noChangeAspect="1" noChangeArrowheads="1"/>
          </p:cNvPicPr>
          <p:nvPr/>
        </p:nvPicPr>
        <p:blipFill>
          <a:blip r:embed="rId5" cstate="print"/>
          <a:srcRect r="-1509" b="35802"/>
          <a:stretch>
            <a:fillRect/>
          </a:stretch>
        </p:blipFill>
        <p:spPr bwMode="auto">
          <a:xfrm>
            <a:off x="1500166" y="4000504"/>
            <a:ext cx="2095057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57200"/>
            <a:ext cx="8705880" cy="971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Лето – это отдых и много разных </a:t>
            </a:r>
            <a:r>
              <a:rPr lang="ru-RU" dirty="0" err="1" smtClean="0"/>
              <a:t>познавтельных</a:t>
            </a:r>
            <a:r>
              <a:rPr lang="ru-RU" dirty="0" smtClean="0"/>
              <a:t> развлечений…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43051"/>
            <a:ext cx="4286248" cy="192882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Развлечение </a:t>
            </a:r>
          </a:p>
          <a:p>
            <a:r>
              <a:rPr lang="ru-RU" dirty="0" smtClean="0"/>
              <a:t>« Как Баба Яга Лето украсть хотела!»</a:t>
            </a:r>
            <a:endParaRPr lang="ru-RU" dirty="0"/>
          </a:p>
        </p:txBody>
      </p:sp>
      <p:pic>
        <p:nvPicPr>
          <p:cNvPr id="3076" name="Picture 4" descr="C:\Users\User\Desktop\IMG_20210602_102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71612"/>
            <a:ext cx="2181139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User\Desktop\IMG_20210602_102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2163242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User\Desktop\IMG_20210602_104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714752"/>
            <a:ext cx="1714512" cy="3016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00628" y="5929330"/>
            <a:ext cx="239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Праздник</a:t>
            </a:r>
          </a:p>
          <a:p>
            <a:r>
              <a:rPr lang="ru-RU" dirty="0" smtClean="0"/>
              <a:t>«День мороженого!»</a:t>
            </a:r>
            <a:endParaRPr lang="ru-RU" dirty="0"/>
          </a:p>
        </p:txBody>
      </p:sp>
      <p:pic>
        <p:nvPicPr>
          <p:cNvPr id="3079" name="Picture 7" descr="C:\Users\User\Desktop\eac907b6db8c41f66b0c405bc126454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357562"/>
            <a:ext cx="2381266" cy="17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0" name="Picture 8" descr="C:\Users\User\Desktop\hflzk7cpe4rdsyt6hz5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429132"/>
            <a:ext cx="2022233" cy="1577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Неделя «С чего Начинается Родина?»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285861"/>
            <a:ext cx="7572428" cy="1714512"/>
          </a:xfrm>
        </p:spPr>
        <p:txBody>
          <a:bodyPr/>
          <a:lstStyle/>
          <a:p>
            <a:r>
              <a:rPr lang="ru-RU" dirty="0" smtClean="0"/>
              <a:t>Родина – начинается прежде всего с любви к своему родному городу!</a:t>
            </a:r>
            <a:endParaRPr lang="ru-RU" dirty="0"/>
          </a:p>
        </p:txBody>
      </p:sp>
      <p:pic>
        <p:nvPicPr>
          <p:cNvPr id="2050" name="Picture 2" descr="C:\Users\User\Desktop\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2928926" cy="2196694"/>
          </a:xfrm>
          <a:prstGeom prst="rect">
            <a:avLst/>
          </a:prstGeom>
          <a:noFill/>
        </p:spPr>
      </p:pic>
      <p:pic>
        <p:nvPicPr>
          <p:cNvPr id="2051" name="Picture 3" descr="C:\Users\User\Desktop\2470897_90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357430"/>
            <a:ext cx="2893239" cy="1928826"/>
          </a:xfrm>
          <a:prstGeom prst="rect">
            <a:avLst/>
          </a:prstGeom>
          <a:noFill/>
        </p:spPr>
      </p:pic>
      <p:pic>
        <p:nvPicPr>
          <p:cNvPr id="2052" name="Picture 4" descr="C:\Users\User\Desktop\kushva-3860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285992"/>
            <a:ext cx="3071834" cy="2302068"/>
          </a:xfrm>
          <a:prstGeom prst="rect">
            <a:avLst/>
          </a:prstGeom>
          <a:noFill/>
        </p:spPr>
      </p:pic>
      <p:pic>
        <p:nvPicPr>
          <p:cNvPr id="2053" name="Picture 5" descr="C:\Users\User\Desktop\DSC094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00570"/>
            <a:ext cx="3083143" cy="2219020"/>
          </a:xfrm>
          <a:prstGeom prst="rect">
            <a:avLst/>
          </a:prstGeom>
          <a:noFill/>
        </p:spPr>
      </p:pic>
      <p:pic>
        <p:nvPicPr>
          <p:cNvPr id="2054" name="Picture 6" descr="C:\Users\User\Desktop\unnamed (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643446"/>
            <a:ext cx="2786082" cy="2071702"/>
          </a:xfrm>
          <a:prstGeom prst="rect">
            <a:avLst/>
          </a:prstGeom>
          <a:noFill/>
        </p:spPr>
      </p:pic>
      <p:pic>
        <p:nvPicPr>
          <p:cNvPr id="2055" name="Picture 7" descr="C:\Users\User\Desktop\Новая папка\IMG_20210816_0933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000504"/>
            <a:ext cx="2357454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Развлекательный досуг </a:t>
            </a:r>
            <a:br>
              <a:rPr lang="ru-RU" dirty="0" smtClean="0"/>
            </a:br>
            <a:r>
              <a:rPr lang="ru-RU" dirty="0" smtClean="0"/>
              <a:t>« Мы живем в России!»</a:t>
            </a:r>
            <a:endParaRPr lang="ru-RU" dirty="0"/>
          </a:p>
        </p:txBody>
      </p:sp>
      <p:pic>
        <p:nvPicPr>
          <p:cNvPr id="4098" name="Picture 2" descr="C:\Users\User\Desktop\IMG_20210615_104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736"/>
            <a:ext cx="3771443" cy="27093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User\Desktop\EaShBzfUMAQKD8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2143140" cy="26432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14876" y="4214818"/>
            <a:ext cx="4429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Рассматривание иллюстраций, чтение книг о России и её достопримечательностях.</a:t>
            </a:r>
            <a:endParaRPr lang="ru-RU" dirty="0"/>
          </a:p>
        </p:txBody>
      </p:sp>
      <p:pic>
        <p:nvPicPr>
          <p:cNvPr id="1027" name="Picture 3" descr="C:\Users\User\Desktop\cover-500x7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357694"/>
            <a:ext cx="1653279" cy="2314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User\Desktop\origin_0_8d67dc73e0c54fa9e3a5d5e2463ce1f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357694"/>
            <a:ext cx="1678793" cy="2238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J:\лето праздник России\день Росси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428736"/>
            <a:ext cx="214314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Неделя «Безопасное лето!»</a:t>
            </a:r>
            <a:br>
              <a:rPr lang="ru-RU" dirty="0" smtClean="0"/>
            </a:br>
            <a:r>
              <a:rPr lang="ru-RU" dirty="0" smtClean="0"/>
              <a:t>Правила дорожные, ты не только знай, но их уверенно выполняй!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857364"/>
            <a:ext cx="3338506" cy="1428760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Проводились беседы по ППД, играли в сюжетно ролевые игры, продолжали изучать правила поведения на дорогах.</a:t>
            </a:r>
            <a:endParaRPr lang="ru-RU" sz="2000" dirty="0"/>
          </a:p>
        </p:txBody>
      </p:sp>
      <p:pic>
        <p:nvPicPr>
          <p:cNvPr id="3076" name="Picture 4" descr="C:\Users\User\Desktop\P_20190823_16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14686"/>
            <a:ext cx="1928813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User\Desktop\IMG_20210519_094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000372"/>
            <a:ext cx="2143140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User\Desktop\P_20190823_165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643050"/>
            <a:ext cx="2071702" cy="37862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0" name="Picture 8" descr="J:\Для соревнований по Пдд и спорта\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539595"/>
            <a:ext cx="3143272" cy="2217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81" name="Picture 9" descr="J:\Для соревнований по Пдд и спорта\s1200 (13).jpg"/>
          <p:cNvPicPr>
            <a:picLocks noChangeAspect="1" noChangeArrowheads="1"/>
          </p:cNvPicPr>
          <p:nvPr/>
        </p:nvPicPr>
        <p:blipFill>
          <a:blip r:embed="rId6"/>
          <a:srcRect l="3125" t="3069" r="7031" b="3069"/>
          <a:stretch>
            <a:fillRect/>
          </a:stretch>
        </p:blipFill>
        <p:spPr bwMode="auto">
          <a:xfrm>
            <a:off x="4714876" y="1857364"/>
            <a:ext cx="192882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Неделя спорта</a:t>
            </a:r>
            <a:br>
              <a:rPr lang="ru-RU" dirty="0" smtClean="0"/>
            </a:br>
            <a:r>
              <a:rPr lang="ru-RU" dirty="0" smtClean="0"/>
              <a:t>Спортивные игры и развлечения.</a:t>
            </a:r>
            <a:endParaRPr lang="ru-RU" dirty="0"/>
          </a:p>
        </p:txBody>
      </p:sp>
      <p:pic>
        <p:nvPicPr>
          <p:cNvPr id="4098" name="Picture 2" descr="C:\Users\User\Desktop\IMG_20210630_103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635" b="17537"/>
          <a:stretch>
            <a:fillRect/>
          </a:stretch>
        </p:blipFill>
        <p:spPr bwMode="auto">
          <a:xfrm>
            <a:off x="428596" y="1571612"/>
            <a:ext cx="2071702" cy="3732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User\Desktop\IMG_20210630_102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571612"/>
            <a:ext cx="2214578" cy="3706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 descr="C:\Users\User\Desktop\c2fe861fdad194296ae5ef648323a4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500174"/>
            <a:ext cx="3571868" cy="2379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 descr="C:\Users\User\Desktop\79f7bce4573fc07ed54fd372a8001768ccdb208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786190"/>
            <a:ext cx="4463113" cy="2928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Неделя юные экологи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214422"/>
            <a:ext cx="1500198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000" dirty="0" smtClean="0">
                <a:latin typeface="Arial Black" pitchFamily="34" charset="0"/>
              </a:rPr>
              <a:t>Рисуем цветы на песке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</a:rPr>
              <a:t>Рассматриваем лягушек и бабочек</a:t>
            </a:r>
          </a:p>
          <a:p>
            <a:pPr>
              <a:buNone/>
            </a:pPr>
            <a:r>
              <a:rPr lang="ru-RU" sz="2000" dirty="0" smtClean="0">
                <a:latin typeface="Arial Black" pitchFamily="34" charset="0"/>
              </a:rPr>
              <a:t>Смотрим мультфильмы про  </a:t>
            </a:r>
            <a:r>
              <a:rPr lang="ru-RU" sz="2000" dirty="0" err="1" smtClean="0">
                <a:latin typeface="Arial Black" pitchFamily="34" charset="0"/>
              </a:rPr>
              <a:t>Лунтика</a:t>
            </a:r>
            <a:r>
              <a:rPr lang="ru-RU" sz="2000" dirty="0" smtClean="0">
                <a:latin typeface="Arial Black" pitchFamily="34" charset="0"/>
              </a:rPr>
              <a:t>.</a:t>
            </a:r>
            <a:endParaRPr lang="ru-RU" sz="2000" dirty="0"/>
          </a:p>
        </p:txBody>
      </p:sp>
      <p:pic>
        <p:nvPicPr>
          <p:cNvPr id="5123" name="Picture 3" descr="C:\Users\User\Desktop\IMG_20210708_105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2214578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6" name="Picture 6" descr="C:\Users\User\Desktop\Новая папка\IMG_20210708_105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86190"/>
            <a:ext cx="1478766" cy="2786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7" name="Picture 7" descr="C:\Users\User\Desktop\Новая папка\IMG_20210804_153045.jpg"/>
          <p:cNvPicPr>
            <a:picLocks noChangeAspect="1" noChangeArrowheads="1"/>
          </p:cNvPicPr>
          <p:nvPr/>
        </p:nvPicPr>
        <p:blipFill>
          <a:blip r:embed="rId4" cstate="print"/>
          <a:srcRect r="2941" b="33333"/>
          <a:stretch>
            <a:fillRect/>
          </a:stretch>
        </p:blipFill>
        <p:spPr bwMode="auto">
          <a:xfrm>
            <a:off x="2428860" y="4143380"/>
            <a:ext cx="2357454" cy="2428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9" name="Picture 9" descr="C:\Users\User\Desktop\283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214422"/>
            <a:ext cx="240504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8" name="Picture 8" descr="C:\Users\User\Desktop\Новая папка\IMG_20210804_135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143248"/>
            <a:ext cx="1928826" cy="3392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30" name="Picture 10" descr="C:\Users\User\Desktop\IMG_20210723_134206.jpg"/>
          <p:cNvPicPr>
            <a:picLocks noChangeAspect="1" noChangeArrowheads="1"/>
          </p:cNvPicPr>
          <p:nvPr/>
        </p:nvPicPr>
        <p:blipFill>
          <a:blip r:embed="rId7" cstate="print"/>
          <a:srcRect r="-2881" b="27777"/>
          <a:stretch>
            <a:fillRect/>
          </a:stretch>
        </p:blipFill>
        <p:spPr bwMode="auto">
          <a:xfrm>
            <a:off x="7072330" y="3857628"/>
            <a:ext cx="178595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31" name="Picture 11" descr="C:\Users\User\Desktop\IMG_20210608_0859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1214422"/>
            <a:ext cx="1643073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232</TotalTime>
  <Words>211</Words>
  <PresentationFormat>Экран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Отчет об образовательной деятельности с детьми средней группы « Непоседы» на летний оздоровительный период </vt:lpstr>
      <vt:lpstr>Слайд 2</vt:lpstr>
      <vt:lpstr>Неделя « Здравствуй лето!» Что такое лето для ребят?</vt:lpstr>
      <vt:lpstr>Лето – это отдых и много разных познавтельных развлечений…</vt:lpstr>
      <vt:lpstr>Неделя «С чего Начинается Родина?»</vt:lpstr>
      <vt:lpstr>Развлекательный досуг  « Мы живем в России!»</vt:lpstr>
      <vt:lpstr>Неделя «Безопасное лето!» Правила дорожные, ты не только знай, но их уверенно выполняй!</vt:lpstr>
      <vt:lpstr>Неделя спорта Спортивные игры и развлечения.</vt:lpstr>
      <vt:lpstr>Неделя юные экологи</vt:lpstr>
      <vt:lpstr>Неделя урожая « Во саду ли в огороде»</vt:lpstr>
      <vt:lpstr>Развлечение «Медовый спас яблочек припас»</vt:lpstr>
      <vt:lpstr>Неделя «пожарной безопасности»</vt:lpstr>
      <vt:lpstr>Неделя пожарной безопасности</vt:lpstr>
      <vt:lpstr>Профилактические мероприятия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образовательной деятельности с детьми средней группы на летний оздоровительный период </dc:title>
  <dc:creator>User</dc:creator>
  <cp:lastModifiedBy>User</cp:lastModifiedBy>
  <cp:revision>27</cp:revision>
  <dcterms:created xsi:type="dcterms:W3CDTF">2021-09-04T12:52:36Z</dcterms:created>
  <dcterms:modified xsi:type="dcterms:W3CDTF">2021-09-07T16:06:28Z</dcterms:modified>
</cp:coreProperties>
</file>