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498D-5069-46F6-BD4E-0EA07331F0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165E-F33E-457E-9338-15B2942CFB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498D-5069-46F6-BD4E-0EA07331F0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165E-F33E-457E-9338-15B2942CFB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498D-5069-46F6-BD4E-0EA07331F0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165E-F33E-457E-9338-15B2942CFB3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498D-5069-46F6-BD4E-0EA07331F0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165E-F33E-457E-9338-15B2942CFB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498D-5069-46F6-BD4E-0EA07331F0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165E-F33E-457E-9338-15B2942CFB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498D-5069-46F6-BD4E-0EA07331F0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165E-F33E-457E-9338-15B2942CFB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498D-5069-46F6-BD4E-0EA07331F0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165E-F33E-457E-9338-15B2942CFB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498D-5069-46F6-BD4E-0EA07331F0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165E-F33E-457E-9338-15B2942CFB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498D-5069-46F6-BD4E-0EA07331F0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165E-F33E-457E-9338-15B2942CFB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498D-5069-46F6-BD4E-0EA07331F0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165E-F33E-457E-9338-15B2942CFB3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498D-5069-46F6-BD4E-0EA07331F0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165E-F33E-457E-9338-15B2942CFB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9EF498D-5069-46F6-BD4E-0EA07331F0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A57165E-F33E-457E-9338-15B2942CFB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432048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РАЗВИВАЮЩЕЙ ПРЕДМЕТНО – ПРОСТРАНСТВЕННОЙ СРЕДЫ В ДОУ В СООТВЕТСТВИИ С ФГОС</a:t>
            </a:r>
          </a:p>
        </p:txBody>
      </p:sp>
    </p:spTree>
    <p:extLst>
      <p:ext uri="{BB962C8B-B14F-4D97-AF65-F5344CB8AC3E}">
        <p14:creationId xmlns:p14="http://schemas.microsoft.com/office/powerpoint/2010/main" val="16439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408712" cy="480653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Уголок познавательно-речевого развития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393017" cy="32947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Театральный уголок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74994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597099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«Нет такой стороны воспитания, понимаемого в целом, на которую обстановка не оказывала бы влияния, нет способности, которая не находилась бы в прямой зависимости от непосредственно окружающего ребенка конкретного мира». Е. И.Тихеева</a:t>
            </a:r>
          </a:p>
        </p:txBody>
      </p:sp>
    </p:spTree>
    <p:extLst>
      <p:ext uri="{BB962C8B-B14F-4D97-AF65-F5344CB8AC3E}">
        <p14:creationId xmlns:p14="http://schemas.microsoft.com/office/powerpoint/2010/main" val="42222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65835"/>
            <a:ext cx="3672408" cy="489654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Зона двигательной активности.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63504"/>
            <a:ext cx="397590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4551" y="1976838"/>
            <a:ext cx="4512501" cy="33843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Зона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игровых двигательных модулей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36912"/>
            <a:ext cx="534008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5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3294365" cy="4392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Уголок ИЗО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06458"/>
            <a:ext cx="5508104" cy="41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890466" cy="51872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Книжный уголок.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20888"/>
            <a:ext cx="5244074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02786"/>
            <a:ext cx="4464495" cy="334837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Игровая зона «Жилая комната</a:t>
            </a:r>
            <a:r>
              <a:rPr lang="ru-RU" dirty="0" smtClean="0">
                <a:solidFill>
                  <a:schemeClr val="tx2"/>
                </a:solidFill>
              </a:rPr>
              <a:t>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76972"/>
            <a:ext cx="4499992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92828"/>
            <a:ext cx="3600400" cy="480053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Зона </a:t>
            </a:r>
            <a:r>
              <a:rPr lang="ru-RU" sz="4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сенсорно-моторного развития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348985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632819" cy="484376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Уголок природы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99347"/>
            <a:ext cx="367240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932</TotalTime>
  <Words>80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ОРГАНИЗАЦИЯ РАЗВИВАЮЩЕЙ ПРЕДМЕТНО – ПРОСТРАНСТВЕННОЙ СРЕДЫ В ДОУ В СООТВЕТСТВИИ С ФГОС</vt:lpstr>
      <vt:lpstr>«Нет такой стороны воспитания, понимаемого в целом, на которую обстановка не оказывала бы влияния, нет способности, которая не находилась бы в прямой зависимости от непосредственно окружающего ребенка конкретного мира». Е. И.Тихеева</vt:lpstr>
      <vt:lpstr>Зона двигательной активности.</vt:lpstr>
      <vt:lpstr>Зона игровых двигательных модулей </vt:lpstr>
      <vt:lpstr>Уголок ИЗО</vt:lpstr>
      <vt:lpstr>Книжный уголок.</vt:lpstr>
      <vt:lpstr> Игровая зона «Жилая комната»</vt:lpstr>
      <vt:lpstr>Зона сенсорно-моторного развития</vt:lpstr>
      <vt:lpstr>Уголок природы</vt:lpstr>
      <vt:lpstr>Уголок познавательно-речевого развития</vt:lpstr>
      <vt:lpstr>Театральный уголок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2014-10-15T15:20:27Z</dcterms:created>
  <dcterms:modified xsi:type="dcterms:W3CDTF">2014-10-16T06:53:07Z</dcterms:modified>
</cp:coreProperties>
</file>