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9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Zver\Downloads\unknown-&#1077;&#1089;&#1083;&#1080;-&#1093;&#1086;&#1095;&#1077;&#1096;&#1100;-&#1073;&#1099;&#1090;&#1100;-&#1079;&#1076;&#1086;&#1088;&#1086;&#1074;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Если хочешь быть здоров- закаляйся!</a:t>
            </a:r>
            <a:br>
              <a:rPr lang="ru-RU" sz="49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786322"/>
            <a:ext cx="3714776" cy="1752600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chemeClr val="tx1"/>
                </a:solidFill>
              </a:rPr>
              <a:t>Автор: воспитатель МАДОУ №12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Созинова Юлия Владимировна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первая квалификационная категория</a:t>
            </a:r>
          </a:p>
        </p:txBody>
      </p:sp>
      <p:pic>
        <p:nvPicPr>
          <p:cNvPr id="8" name="unknown-если-хочешь-быть-здор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221455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Консультация для родителей детей</a:t>
            </a:r>
          </a:p>
          <a:p>
            <a:pPr algn="ctr"/>
            <a:r>
              <a:rPr lang="ru-RU" sz="2400" dirty="0" smtClean="0"/>
              <a:t> раннего дошкольного возраста</a:t>
            </a:r>
            <a:endParaRPr lang="ru-RU" sz="2400" dirty="0"/>
          </a:p>
        </p:txBody>
      </p:sp>
      <p:pic>
        <p:nvPicPr>
          <p:cNvPr id="6" name="Рисунок 5" descr="http://xn--80aaccdhusn7aaftgr1dzf.xn--p1ai/upload/information_system_19/4/8/1/item_481/information_items_48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86190"/>
            <a:ext cx="2428892" cy="2714644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50033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Памятка родителям!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Предварительно посоветуйтесь с участковым педиатром, который знает вашего ребенка и может дать рекомендации при выборе методов закаливания с учетом состояния его здоровья;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Постепенно увеличивайте силу закаливающего фактора (воздуха, воды, солнца).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Закаливания проводите систематически, поскольку даже при небольших перерывах (10 дней) полностью исчезает достигнутый эффект;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.Добивайтесь положительного эмоционального отношения ребенка к закаливающим процедурам.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85725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rintonic.ru/uploads/images/2016/04/15/img_5710add85dfc0.jpg"/>
          <p:cNvPicPr/>
          <p:nvPr/>
        </p:nvPicPr>
        <p:blipFill>
          <a:blip r:embed="rId2" cstate="print">
            <a:lum bright="5000"/>
          </a:blip>
          <a:srcRect/>
          <a:stretch>
            <a:fillRect/>
          </a:stretch>
        </p:blipFill>
        <p:spPr bwMode="auto">
          <a:xfrm>
            <a:off x="6786578" y="3286124"/>
            <a:ext cx="2127513" cy="30384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8579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57232"/>
            <a:ext cx="8643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Важное звено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системе оздоровления детей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закаливание.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Оно обеспечивает тренировку защитных сил организма, повышение его устойчивости к воздействию постоянно меняющихся условий внешней среды. Правильный выбор системы закаливания ребенка – непростая задача. Очень важно, чтобы средства закаливания отличались качественным разнообразием и способствовали адаптации растущего  организма к воздействующим на него факторам. Совокупность используемых закаливающих процедур не должна предъявлять завышенные требования к еще не сложившейся системе терморегуляции ребенка.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закаливание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принесло наибольшую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пользу организму,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придерживаться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принципов: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играют роль все естественные факторы природы: воздух, солнечные лучи, вода).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Систематичности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(необходимо регулярно проводить закаливающие мероприятия)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остепенности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(продолжительность закаливающих процедур и их интенсивность происходит с постепенным увеличением).</a:t>
            </a:r>
          </a:p>
          <a:p>
            <a:pPr>
              <a:buFontTx/>
              <a:buChar char="-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ифференцированности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(учет состояние организма ребенка).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оложительного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эмоционального отношения к закаливанию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рерывности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закаливания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теплового комфорта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(закаливание проходит в условиях теплового комфорта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err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Учитывая незавершенность формирования дыхательной системы дошкольников, дыхательные упражнения выполняются в медленном и среднем темпе с небольшим количеством повторений (4-5 раз).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Большинство упражнений в этом возрасте начинаются из исходного положения «стоя».</a:t>
            </a:r>
            <a:endParaRPr lang="ru-RU" sz="1800" dirty="0"/>
          </a:p>
        </p:txBody>
      </p:sp>
      <p:pic>
        <p:nvPicPr>
          <p:cNvPr id="4" name="Содержимое 3" descr="IMG_20180328_154637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7879031" cy="43402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упражнения.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каждое занятие должны быть включены упражнения для мышц спины, живота и ягодичных мышц. Эти упражнения способствуют развитию нормальной осанки. Для стимуляции деятельности сердечно- сосудистой и дыхательной систем требуется задействовать упражнения для развития и совершенствования ходьбы, бега, прыжков, лазания, метания и сохранения равновесия.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328_154011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620" y="1785926"/>
            <a:ext cx="8042759" cy="43402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Прогулки на свежем воздухе.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80219_1049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3143249"/>
            <a:ext cx="6143668" cy="3357586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857232"/>
          <a:ext cx="6096000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1761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Температура в помещении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Одежда ребенка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25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+23○С и выше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1-2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слойная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 одежда: тонкое хлопчатобумажное белье, легкое хлопчатобумажное платье с короткими рукавами, носки, босоножки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25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+18-22○С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2-слойная одежда: хлопчатобумажное белье, хлопчатобумажное или шерстяное платье с длинными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рукавами, колготы и туфли для детей 3-4 лет, гольфы и туфли для детей 5-7 лет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+16-17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○С</a:t>
                      </a:r>
                    </a:p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3-слойная одежда: хлопчатобумажное белье, трикотажная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кофта, трикотажное или шерстяное платье с длинными рукавами, колготы, туфли (теплые тапочки)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Зарядка после сна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328_145503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620" y="1600200"/>
            <a:ext cx="8042759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Хождение босиком.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Приучают детей  ходить босиком в помещении увеличивая время хождения с 2-3 минут до 10-12 минут, и продолжать при более низкой температуре воздуха-до 20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С. Такая процедура полезна потому, что на подошвах ног есть активные точки, воздействуя на которые можно оказать тонизирующее влияние на организм.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Содержимое 3" descr="IMG_20180328_145710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081685"/>
            <a:ext cx="3000396" cy="4044478"/>
          </a:xfrm>
          <a:prstGeom prst="rect">
            <a:avLst/>
          </a:prstGeom>
        </p:spPr>
      </p:pic>
      <p:pic>
        <p:nvPicPr>
          <p:cNvPr id="1026" name="Picture 2" descr="C:\Users\Zver\Desktop\фото\DSC_04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63389"/>
            <a:ext cx="2928958" cy="3962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Закаливание воздухом.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Закаливание начинается в помещении с температурой не ниже +20</a:t>
            </a:r>
            <a:r>
              <a:rPr lang="ru-RU" sz="2000" dirty="0" smtClean="0">
                <a:sym typeface="Symbol"/>
              </a:rPr>
              <a:t>. Постепенно температура снижается на 1-2С. Снижение происходит за счет проветривания и поддерживается в пределах 16-17С для детей до 3-х лет.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G_20180328_145854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7736155" cy="43534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Закаливание прохладной водой.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Начальная температура для местных процедур детей равна 27-29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sym typeface="Symbol"/>
              </a:rPr>
              <a:t>С , в дальнейшем (через 1-2 дня) температуру воды уменьшают на 1С.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328_154919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025840"/>
            <a:ext cx="3395650" cy="404636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287</Words>
  <PresentationFormat>Экран (4:3)</PresentationFormat>
  <Paragraphs>34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Если хочешь быть здоров- закаляйся!     </vt:lpstr>
      <vt:lpstr>Слайд 2</vt:lpstr>
      <vt:lpstr>Дыхательная гимнастика. Учитывая незавершенность формирования дыхательной системы дошкольников, дыхательные упражнения выполняются в медленном и среднем темпе с небольшим количеством повторений (4-5 раз). Большинство упражнений в этом возрасте начинаются из исходного положения «стоя».</vt:lpstr>
      <vt:lpstr>Физические упражнения. В каждое занятие должны быть включены упражнения для мышц спины, живота и ягодичных мышц. Эти упражнения способствуют развитию нормальной осанки. Для стимуляции деятельности сердечно- сосудистой и дыхательной систем требуется задействовать упражнения для развития и совершенствования ходьбы, бега, прыжков, лазания, метания и сохранения равновесия.</vt:lpstr>
      <vt:lpstr>Прогулки на свежем воздухе. </vt:lpstr>
      <vt:lpstr>Зарядка после сна</vt:lpstr>
      <vt:lpstr>Хождение босиком. Приучают детей  ходить босиком в помещении увеличивая время хождения с 2-3 минут до 10-12 минут, и продолжать при более низкой температуре воздуха-до 20С. Такая процедура полезна потому, что на подошвах ног есть активные точки, воздействуя на которые можно оказать тонизирующее влияние на организм. </vt:lpstr>
      <vt:lpstr>Закаливание воздухом. Закаливание начинается в помещении с температурой не ниже +20. Постепенно температура снижается на 1-2С. Снижение происходит за счет проветривания и поддерживается в пределах 16-17С для детей до 3-х лет.  </vt:lpstr>
      <vt:lpstr>Закаливание прохладной водой.   Начальная температура для местных процедур детей равна 27-29С , в дальнейшем (через 1-2 дня) температуру воды уменьшают на 1С.</vt:lpstr>
      <vt:lpstr>Памятка родителям! 1. Предварительно посоветуйтесь с участковым педиатром, который знает вашего ребенка и может дать рекомендации при выборе методов закаливания с учетом состояния его здоровья; 2. Постепенно увеличивайте силу закаливающего фактора (воздуха, воды, солнца). 3. Закаливания проводите систематически, поскольку даже при небольших перерывах (10 дней) полностью исчезает достигнутый эффект; 4.Добивайтесь положительного эмоционального отношения ребенка к закаливающим процедурам.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быть здоров-закаляйся! Закаливание является одним из основных факторов развития детей. Поэтому необходимо начинать процедуры с раннего возраств. Правильно организованная деятельность ведет к успешной адаптации детей к условиям детского сада.</dc:title>
  <dc:creator>Zver</dc:creator>
  <cp:lastModifiedBy>Zverdvd.org</cp:lastModifiedBy>
  <cp:revision>20</cp:revision>
  <dcterms:created xsi:type="dcterms:W3CDTF">2018-03-28T14:28:42Z</dcterms:created>
  <dcterms:modified xsi:type="dcterms:W3CDTF">2018-03-29T15:26:25Z</dcterms:modified>
</cp:coreProperties>
</file>