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60" r:id="rId4"/>
    <p:sldId id="261" r:id="rId5"/>
    <p:sldId id="267" r:id="rId6"/>
    <p:sldId id="262" r:id="rId7"/>
    <p:sldId id="263" r:id="rId8"/>
    <p:sldId id="264" r:id="rId9"/>
    <p:sldId id="265" r:id="rId10"/>
    <p:sldId id="266" r:id="rId11"/>
    <p:sldId id="257" r:id="rId12"/>
    <p:sldId id="278" r:id="rId13"/>
    <p:sldId id="279" r:id="rId14"/>
    <p:sldId id="268" r:id="rId15"/>
    <p:sldId id="258" r:id="rId16"/>
    <p:sldId id="270" r:id="rId17"/>
    <p:sldId id="280" r:id="rId18"/>
    <p:sldId id="271" r:id="rId19"/>
    <p:sldId id="277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2" autoAdjust="0"/>
    <p:restoredTop sz="94660"/>
  </p:normalViewPr>
  <p:slideViewPr>
    <p:cSldViewPr>
      <p:cViewPr varScale="1">
        <p:scale>
          <a:sx n="69" d="100"/>
          <a:sy n="69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3EC0-E0A6-426F-9626-C3A583AE173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799A-8BB7-4585-9C5D-A0C57DD1FB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3EC0-E0A6-426F-9626-C3A583AE173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799A-8BB7-4585-9C5D-A0C57DD1F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3EC0-E0A6-426F-9626-C3A583AE173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799A-8BB7-4585-9C5D-A0C57DD1F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3EC0-E0A6-426F-9626-C3A583AE173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799A-8BB7-4585-9C5D-A0C57DD1F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3EC0-E0A6-426F-9626-C3A583AE173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BA6799A-8BB7-4585-9C5D-A0C57DD1F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3EC0-E0A6-426F-9626-C3A583AE173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799A-8BB7-4585-9C5D-A0C57DD1F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3EC0-E0A6-426F-9626-C3A583AE173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799A-8BB7-4585-9C5D-A0C57DD1F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3EC0-E0A6-426F-9626-C3A583AE173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799A-8BB7-4585-9C5D-A0C57DD1F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3EC0-E0A6-426F-9626-C3A583AE173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799A-8BB7-4585-9C5D-A0C57DD1F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3EC0-E0A6-426F-9626-C3A583AE173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799A-8BB7-4585-9C5D-A0C57DD1F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3EC0-E0A6-426F-9626-C3A583AE173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6799A-8BB7-4585-9C5D-A0C57DD1F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243EC0-E0A6-426F-9626-C3A583AE1734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BA6799A-8BB7-4585-9C5D-A0C57DD1F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traditio-ru.org/wiki/%D0%9A%D0%B8%D0%B5%D0%B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32656"/>
            <a:ext cx="8229600" cy="3600400"/>
          </a:xfrm>
        </p:spPr>
        <p:txBody>
          <a:bodyPr>
            <a:normAutofit/>
          </a:bodyPr>
          <a:lstStyle/>
          <a:p>
            <a:r>
              <a:rPr lang="ru-RU" dirty="0"/>
              <a:t>13 декабря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Традиции русского народа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3284984"/>
            <a:ext cx="4032448" cy="3240360"/>
          </a:xfrm>
        </p:spPr>
        <p:txBody>
          <a:bodyPr/>
          <a:lstStyle/>
          <a:p>
            <a:r>
              <a:rPr lang="ru-RU" dirty="0" smtClean="0"/>
              <a:t> </a:t>
            </a:r>
          </a:p>
          <a:p>
            <a:endParaRPr lang="ru-RU" dirty="0"/>
          </a:p>
          <a:p>
            <a:r>
              <a:rPr lang="ru-RU" dirty="0" smtClean="0"/>
              <a:t>			  		Подготовила 		Барановская Т.В.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Андрей Первозванный считается покровителем моряков и рыбаков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112" y="1556792"/>
            <a:ext cx="3563888" cy="47525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Флаг российского (русского) военного – морского флота тоже называется Андреевским: косой синий крест на белом полотнище. Андреевский кормовой флаг российского </a:t>
            </a:r>
            <a:r>
              <a:rPr lang="ru-RU" dirty="0" err="1" smtClean="0"/>
              <a:t>военно</a:t>
            </a:r>
            <a:r>
              <a:rPr lang="ru-RU" dirty="0" smtClean="0"/>
              <a:t> – морского флота и доныне не изменился.</a:t>
            </a:r>
            <a:endParaRPr lang="ru-RU" dirty="0"/>
          </a:p>
        </p:txBody>
      </p:sp>
      <p:pic>
        <p:nvPicPr>
          <p:cNvPr id="4" name="Рисунок 3" descr="http://www.pravmir.ru/wp-content/uploads/2010/12/pictu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460851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5842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А вот в деревнях и сёлах люди отмечали без излишних почестей праздник Андрея Первозванного: ходили в церковь, делали работу по дому, по хозяйству. </a:t>
            </a:r>
            <a:endParaRPr lang="ru-RU" dirty="0"/>
          </a:p>
        </p:txBody>
      </p:sp>
      <p:pic>
        <p:nvPicPr>
          <p:cNvPr id="4" name="Рисунок 3" descr="http://s46.radikal.ru/i114/1101/70/54541e5bf3d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7"/>
            <a:ext cx="655272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90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А вот вечером на «Андрея» сходилась вся молодежь .Выбирали самую  просторную избу, чтобы было где разогнаться до </a:t>
            </a:r>
            <a:r>
              <a:rPr lang="ru-RU" dirty="0" err="1" smtClean="0"/>
              <a:t>кусания</a:t>
            </a:r>
            <a:r>
              <a:rPr lang="ru-RU" dirty="0" smtClean="0"/>
              <a:t> </a:t>
            </a:r>
            <a:r>
              <a:rPr lang="ru-RU" dirty="0" err="1" smtClean="0"/>
              <a:t>Калеты</a:t>
            </a:r>
            <a:r>
              <a:rPr lang="ru-RU" dirty="0" smtClean="0"/>
              <a:t>. С этого  то и начинается «Андреевский вечер».</a:t>
            </a:r>
            <a:br>
              <a:rPr lang="ru-RU" dirty="0" smtClean="0"/>
            </a:br>
            <a:r>
              <a:rPr lang="ru-RU" dirty="0" err="1" smtClean="0"/>
              <a:t>Калета</a:t>
            </a:r>
            <a:r>
              <a:rPr lang="ru-RU" dirty="0" smtClean="0"/>
              <a:t> – это большой корж из белой муки, замешанный на меду, посередине дырка. Пекут все девушки вместе, каждая должна поучаствовать в приготовлении </a:t>
            </a:r>
            <a:r>
              <a:rPr lang="ru-RU" dirty="0" err="1" smtClean="0"/>
              <a:t>Калеты</a:t>
            </a:r>
            <a:r>
              <a:rPr lang="ru-RU" dirty="0" smtClean="0"/>
              <a:t>, даже самые маленькие девочки тоже месят тесто поочередно, вместе со старшими.</a:t>
            </a:r>
            <a:br>
              <a:rPr lang="ru-RU" dirty="0" smtClean="0"/>
            </a:br>
            <a:r>
              <a:rPr lang="ru-RU" dirty="0" smtClean="0"/>
              <a:t> В дырку продевают красную ленточку и подвешивают </a:t>
            </a:r>
            <a:r>
              <a:rPr lang="ru-RU" dirty="0" err="1" smtClean="0"/>
              <a:t>Калета</a:t>
            </a:r>
            <a:r>
              <a:rPr lang="ru-RU" dirty="0" smtClean="0"/>
              <a:t> до матицы в центре избы.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260648"/>
            <a:ext cx="6336704" cy="640871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У </a:t>
            </a:r>
            <a:r>
              <a:rPr lang="ru-RU" dirty="0" err="1" smtClean="0"/>
              <a:t>Калеты</a:t>
            </a:r>
            <a:r>
              <a:rPr lang="ru-RU" dirty="0" smtClean="0"/>
              <a:t> стоит часовой –  это всегда веселый, шутливый парень, «душа вечера». Он берет в руки кисть, вымазанную в саже, становится под </a:t>
            </a:r>
            <a:r>
              <a:rPr lang="ru-RU" dirty="0" err="1" smtClean="0"/>
              <a:t>Келети</a:t>
            </a:r>
            <a:r>
              <a:rPr lang="ru-RU" dirty="0" smtClean="0"/>
              <a:t> и приглашает  всех желающих</a:t>
            </a:r>
            <a:br>
              <a:rPr lang="ru-RU" dirty="0" smtClean="0"/>
            </a:br>
            <a:r>
              <a:rPr lang="ru-RU" dirty="0" smtClean="0"/>
              <a:t>Задача часового– рассмешить смельчака Если не выдержит и рассмеется – не будет кусать </a:t>
            </a:r>
            <a:r>
              <a:rPr lang="ru-RU" dirty="0" err="1" smtClean="0"/>
              <a:t>Калета</a:t>
            </a:r>
            <a:r>
              <a:rPr lang="ru-RU" dirty="0" smtClean="0"/>
              <a:t>, а если выдержит шутки и не улыбнется, получит разрешение кусать; однако это редко кому удавалось. Чаще смельчак не может сдержать смех и получает </a:t>
            </a:r>
            <a:r>
              <a:rPr lang="ru-RU" dirty="0" err="1" smtClean="0"/>
              <a:t>квачом</a:t>
            </a:r>
            <a:r>
              <a:rPr lang="ru-RU" dirty="0" smtClean="0"/>
              <a:t> по лицу.</a:t>
            </a:r>
            <a:br>
              <a:rPr lang="ru-RU" dirty="0" smtClean="0"/>
            </a:br>
            <a:r>
              <a:rPr lang="ru-RU" dirty="0" smtClean="0"/>
              <a:t>За весь вечер почти все ребята вымазанные сажей, однако </a:t>
            </a:r>
            <a:r>
              <a:rPr lang="ru-RU" dirty="0" err="1" smtClean="0"/>
              <a:t>Калета</a:t>
            </a:r>
            <a:r>
              <a:rPr lang="ru-RU" dirty="0" smtClean="0"/>
              <a:t> целая висит на балке. Кончается тем, что ее снимают и делят поровну между участниками игры. После этого начинается общий ужин, основная пища – вареники с капустой, ведь пост.</a:t>
            </a:r>
          </a:p>
          <a:p>
            <a:endParaRPr lang="ru-RU" dirty="0"/>
          </a:p>
        </p:txBody>
      </p:sp>
      <p:pic>
        <p:nvPicPr>
          <p:cNvPr id="4" name="Рисунок 3" descr="http://svitanochek.in.ua/wp-content/uploads/2011/12/11660872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556792"/>
            <a:ext cx="273630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260648"/>
            <a:ext cx="3744416" cy="59046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13 декабря - день, который удивительным образом соединил в себе христианский праздник Андрея Первозванного и обычаи язычников. Именно в ночь на Андрея начинались первые зимние гадания (это как бы репетиция перед Святками) девушки собирались, чтобы погадать на суженых, узнать будущую судьбу.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http://top-antropos.com/images/1/Tatiana/%D0%A2%D0%B0%D1%82%D1%8C%D1%8F%D0%BD%D0%B0%20%D0%BB%D1%8E%D0%B1%D0%BE%D0%BF%D1%8B%D1%82%D0%BD%D1%8B%D0%BC%20%D0%B2%D0%B7%D0%BE%D1%80%D0%BE%D0%B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124744"/>
            <a:ext cx="550810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052736"/>
            <a:ext cx="5122912" cy="52566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Для этого нужно было весь день ничего не есть, а с ужина тайком, чтобы никто не увидел, принести маленький кусочек хлеба, перед сном  положить  его под подушку и сказать: «Суженый мой, ряженый приходи ко мне ужинать». Была такая примета, что девушке, которая таила под подушкой хлеб, - присниться обязательно желанный жених... До и после гадания нужно молчать, пока не наступит утро.</a:t>
            </a:r>
            <a:endParaRPr lang="ru-RU" dirty="0"/>
          </a:p>
        </p:txBody>
      </p:sp>
      <p:pic>
        <p:nvPicPr>
          <p:cNvPr id="4" name="Рисунок 3" descr="http://www.rupor.info/media/article/main/2008-12/11________________________________________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340768"/>
            <a:ext cx="345638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516" y="404664"/>
            <a:ext cx="8784976" cy="252028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Вот еще гадание. Пустить в дом петуха и поставить на полу  миску с водой, насыпать кучки зерна (проса, ржи, гречихи). Если петух кинется на зерно, - жених будет славный хозяин; если  кинется к воде жених будет – плохой, пьяница.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http://1den.ru/uploads/images/4/3/3/1/3152/298547522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684076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188640"/>
            <a:ext cx="9217024" cy="201622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Не менее барышень интересовала причина женитьбы: по любви, по расчету или «по залету». Для этого брались три одинаковых тарелки, а под них укладывались  кольцо, копейка или носовой платок. Здесь все зависело от везения: выбрала тарелку с обручальным кольцом - брак по любви, с копейкой - из расчета, с платком - ну, что поделать, надо быть осторожнее.</a:t>
            </a:r>
          </a:p>
          <a:p>
            <a:endParaRPr lang="ru-RU" dirty="0"/>
          </a:p>
        </p:txBody>
      </p:sp>
      <p:pic>
        <p:nvPicPr>
          <p:cNvPr id="5" name="Рисунок 4" descr="http://videolain.tmweb.ru/wp-content/uploads/2013/12/YUriy-Alekseevich-Sergeev.-Gadanie-na-suzhenogo.-Svyatki.-CHur-menya.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36912"/>
            <a:ext cx="5634508" cy="382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692696"/>
            <a:ext cx="5364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-180528" y="260648"/>
            <a:ext cx="5040560" cy="65973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А это гадание и в наши дни популярно. В темной комнате, при свете свечи, нужно смотреть на тень, получающуюся на стене при сжигании бумаги. Отражение черта сулит большие неприятности или искушение, которое не приведет ни к чему хорошему. Если вы увидели кота — возможен флирт и романтическое увлечение. Ждите в жизни больших перемен, если на стене появилась тень, напоминающая птицу.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http://www.profiplot.ru/images/lb/b/bb/b150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548680"/>
            <a:ext cx="367240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4644008" cy="70567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Самым страшным было гадание на зеркале. Предполагалось, что здесь должны гадать люди с крепкими нервами. Берутся два зеркала больших и желательно равной величины, устанавливаются друг против друга, освещаются двумя свечами; лучше всего держать зеркало  так, чтобы образовался длинный коридор, озаренный огнями. И вот в конце этого коридора и должен появиться суженый; правда, смотреть приходится иногда очень долго, и увидеть можно не только суженого. А и всякую нечисть, но игра стоит свеч!</a:t>
            </a:r>
          </a:p>
          <a:p>
            <a:endParaRPr lang="ru-RU" dirty="0"/>
          </a:p>
        </p:txBody>
      </p:sp>
      <p:pic>
        <p:nvPicPr>
          <p:cNvPr id="5" name="Рисунок 4" descr="http://oboikartinki.ru/img/show/svetlana_novoskolcev_aleksandr.jpg"/>
          <p:cNvPicPr/>
          <p:nvPr/>
        </p:nvPicPr>
        <p:blipFill rotWithShape="1">
          <a:blip r:embed="rId2" cstate="print"/>
          <a:srcRect b="14593"/>
          <a:stretch/>
        </p:blipFill>
        <p:spPr bwMode="auto">
          <a:xfrm>
            <a:off x="5004048" y="836712"/>
            <a:ext cx="3851920" cy="442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День памяти</a:t>
            </a:r>
            <a:br>
              <a:rPr lang="ru-RU" dirty="0"/>
            </a:br>
            <a:r>
              <a:rPr lang="ru-RU" dirty="0"/>
              <a:t>АНДРЕЯ ПЕРВОЗВАННГО</a:t>
            </a:r>
          </a:p>
        </p:txBody>
      </p:sp>
      <p:pic>
        <p:nvPicPr>
          <p:cNvPr id="4" name="Объект 3" descr="Ап. Андрей Первозванный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988840"/>
            <a:ext cx="309634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4012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85821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Содержимое 7" descr="http://img10.proshkolu.ru/content/media/pic/std/4000000/3728000/3727841-00b4abc0c143f4e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18340"/>
            <a:ext cx="6696744" cy="447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548681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Воспринимали наши предки результаты гадания на «Андрея» всерьез или нет? Кто знает. 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8520" y="5617"/>
            <a:ext cx="9145016" cy="32129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Да это было и не важно, по тому, что Андреевские вечерницы</a:t>
            </a:r>
            <a:r>
              <a:rPr lang="ru-RU" dirty="0" smtClean="0"/>
              <a:t> – это игры, шутки ,смех, веселые песнопения, долгие девичьи посиделки, знакомства и заигрывания молодежи. Вечерницы длились всю ночь, поскольку, в следующий раз молодые люди могли пообщаться только на гуляньях в канун Рождества.</a:t>
            </a:r>
          </a:p>
          <a:p>
            <a:endParaRPr lang="ru-RU" dirty="0"/>
          </a:p>
        </p:txBody>
      </p:sp>
      <p:pic>
        <p:nvPicPr>
          <p:cNvPr id="23554" name="Picture 2" descr="http://psoed.ru/foto/syprid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84354"/>
            <a:ext cx="7632848" cy="3985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Содержимое 3" descr="http://www.artscroll.ru/Images/2008/m/Makovskiy%20Konstantin%20Egorovich/00029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997" y="1600200"/>
            <a:ext cx="746200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такой Андрей Первозванный?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Однажды Иисус Христос, проходя по берегу  озера, увидел двух братьев, которые ловили рыбу, закидывая в озеро невод. Иисус Христос, позвал их за собой, чтобы научить жить. Братьев звали Андрей и Петр. И первого он позвал Андрея. Поэтому и нарекли Андрея Первозванным. Так он и стал первым учеником Иисуса Христа. И после смерти Христа Андрей отправился в дальнее и долгое путешествие по морям , по океанам, высаживался на берег, на незнакомые земли и всем людям рассказывал о своем учителе.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5004048" cy="590465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 После долгого путешествия, Андрей Первозванный возвращался в родные края. Но, по приказу грозного правителя,  был схвачен и распят на кресте, который был сбит небрежно и косо. С того времени косой крест стали называть «Андреевский» а чтобы его мучения были более продолжительными, правитель велел не прибивать, а привязать его руки и ноги. Два дня провисел он на нем до своей кончины, два дня он разговаривал со стоявшим вокруг народом…</a:t>
            </a:r>
          </a:p>
          <a:p>
            <a:endParaRPr lang="ru-RU" dirty="0"/>
          </a:p>
        </p:txBody>
      </p:sp>
      <p:pic>
        <p:nvPicPr>
          <p:cNvPr id="4" name="Рисунок 3" descr="http://rozamira.ucoz.ru/_pu/7/771290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84784"/>
            <a:ext cx="3600400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404664"/>
            <a:ext cx="4320480" cy="590469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Согласно летописному рассказу, Андрей поднялся до места, где стоит теперь город </a:t>
            </a:r>
            <a:r>
              <a:rPr lang="ru-RU" u="sng" dirty="0" smtClean="0">
                <a:hlinkClick r:id="rId2" tooltip="Киев"/>
              </a:rPr>
              <a:t>Киев</a:t>
            </a:r>
            <a:r>
              <a:rPr lang="ru-RU" dirty="0" smtClean="0"/>
              <a:t>. Здесь он остановился на  ночлег, а утром, встав, сказал бывшим с ним ученикам:</a:t>
            </a:r>
          </a:p>
          <a:p>
            <a:pPr>
              <a:buNone/>
            </a:pPr>
            <a:r>
              <a:rPr lang="ru-RU" b="1" dirty="0" smtClean="0"/>
              <a:t>     «Видите ли горы сия? Яко на сих горах </a:t>
            </a:r>
            <a:r>
              <a:rPr lang="ru-RU" b="1" dirty="0" err="1" smtClean="0"/>
              <a:t>возсияет</a:t>
            </a:r>
            <a:r>
              <a:rPr lang="ru-RU" b="1" dirty="0" smtClean="0"/>
              <a:t> благодать Божия, </a:t>
            </a:r>
            <a:r>
              <a:rPr lang="ru-RU" b="1" dirty="0" err="1" smtClean="0"/>
              <a:t>имать</a:t>
            </a:r>
            <a:r>
              <a:rPr lang="ru-RU" b="1" dirty="0" smtClean="0"/>
              <a:t> град великий </a:t>
            </a:r>
            <a:r>
              <a:rPr lang="ru-RU" b="1" dirty="0" err="1" smtClean="0"/>
              <a:t>быти</a:t>
            </a:r>
            <a:r>
              <a:rPr lang="ru-RU" b="1" dirty="0" smtClean="0"/>
              <a:t> и церкви </a:t>
            </a:r>
            <a:r>
              <a:rPr lang="ru-RU" b="1" dirty="0" err="1" smtClean="0"/>
              <a:t>многи</a:t>
            </a:r>
            <a:r>
              <a:rPr lang="ru-RU" b="1" dirty="0" smtClean="0"/>
              <a:t> Бог </a:t>
            </a:r>
            <a:r>
              <a:rPr lang="ru-RU" b="1" dirty="0" err="1" smtClean="0"/>
              <a:t>въздвигнути</a:t>
            </a:r>
            <a:r>
              <a:rPr lang="ru-RU" b="1" dirty="0" smtClean="0"/>
              <a:t> </a:t>
            </a:r>
            <a:r>
              <a:rPr lang="ru-RU" b="1" dirty="0" err="1" smtClean="0"/>
              <a:t>имать</a:t>
            </a:r>
            <a:r>
              <a:rPr lang="ru-RU" b="1" dirty="0" smtClean="0"/>
              <a:t>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Апостол поднялся на гору, благословил её и водрузил крест.</a:t>
            </a:r>
          </a:p>
          <a:p>
            <a:endParaRPr lang="ru-RU" dirty="0"/>
          </a:p>
        </p:txBody>
      </p:sp>
      <p:pic>
        <p:nvPicPr>
          <p:cNvPr id="4" name="Рисунок 3" descr="http://traditio-ru.org/images/thumb/1/16/LomtevNP_ApostAndrPervoGTG.jpg/333px-LomtevNP_ApostAndrPervoGT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556792"/>
            <a:ext cx="446449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260648"/>
            <a:ext cx="4320480" cy="6336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Давнее предание о проповеди апостола на землях будущей Руси породило особое отношение к нему со стороны правителей Российской империи. Позже, в России, через много-много лет царь Петр1 издал указ о награждении самых достойных «За веру и верность» орденом Андрея Первозванного. </a:t>
            </a:r>
            <a:endParaRPr lang="ru-RU" dirty="0"/>
          </a:p>
        </p:txBody>
      </p:sp>
      <p:pic>
        <p:nvPicPr>
          <p:cNvPr id="4" name="Рисунок 3" descr="Знак ордена Святого Апостола Андрея Первозванног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1484784"/>
            <a:ext cx="352839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3970784" cy="56166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Сам Петр1 тоже был награжден этим орденом за победу в морском сражении, которое закончилось взятием двух вражеских военных кораблей.</a:t>
            </a:r>
            <a:endParaRPr lang="ru-RU" dirty="0"/>
          </a:p>
        </p:txBody>
      </p:sp>
      <p:pic>
        <p:nvPicPr>
          <p:cNvPr id="4" name="Рисунок 3" descr="http://digiseller.ru/preview/83370/p1_904072358402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742950"/>
            <a:ext cx="4320480" cy="54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4572000" cy="6336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Каждый год 13 декабря   (день памяти Андрея Первозванного) Петр1 устраивал большой праздник. Все награжденные орденом съезжались в Петербург. На них были длинные бархатные зелёные плащи с вышивкой на левой стороне </a:t>
            </a:r>
            <a:r>
              <a:rPr lang="ru-RU" dirty="0" smtClean="0"/>
              <a:t>серебряной </a:t>
            </a:r>
            <a:r>
              <a:rPr lang="ru-RU" dirty="0" smtClean="0"/>
              <a:t>Андреевской звезды</a:t>
            </a:r>
            <a:endParaRPr lang="ru-RU" dirty="0"/>
          </a:p>
        </p:txBody>
      </p:sp>
      <p:pic>
        <p:nvPicPr>
          <p:cNvPr id="4" name="Рисунок 3" descr="Звезда ордена Святого Апостола Андрея Первозванног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00808"/>
            <a:ext cx="316835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8" algn="ctr" rtl="0">
              <a:spcBef>
                <a:spcPct val="0"/>
              </a:spcBef>
            </a:pPr>
            <a:endParaRPr lang="ru-RU" dirty="0"/>
          </a:p>
        </p:txBody>
      </p:sp>
      <p:pic>
        <p:nvPicPr>
          <p:cNvPr id="1026" name="Picture 2" descr="http://www.polemics.ru/articles/1e/7d_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5112568" cy="424847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220072" y="188640"/>
            <a:ext cx="3466728" cy="61207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Особенно пышно выглядели шляпы гостей, сшитые из черного бархата и украшенные красивым красным пером и голубым Андреевским крестом. Все награжденные орденом назывались тогда и называются сейчас – кавалеры ордена Андрея Первозванного.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525</TotalTime>
  <Words>958</Words>
  <Application>Microsoft Office PowerPoint</Application>
  <PresentationFormat>Экран (4:3)</PresentationFormat>
  <Paragraphs>33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13 декабря  Традиции русского народа </vt:lpstr>
      <vt:lpstr>День памяти АНДРЕЯ ПЕРВОЗВАННГО</vt:lpstr>
      <vt:lpstr>Кто такой Андрей Первозванный?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Андрей Первозванный считается покровителем моряков и рыбаков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Спасибо за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ТРАДИЦИИ РУССКОГО НАРОДА</dc:title>
  <dc:creator>Татьяна</dc:creator>
  <cp:lastModifiedBy>User</cp:lastModifiedBy>
  <cp:revision>64</cp:revision>
  <dcterms:created xsi:type="dcterms:W3CDTF">2014-11-23T12:35:56Z</dcterms:created>
  <dcterms:modified xsi:type="dcterms:W3CDTF">2015-10-07T08:13:02Z</dcterms:modified>
</cp:coreProperties>
</file>