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</p:sldIdLst>
  <p:sldSz cx="9144000" cy="6858000" type="screen4x3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E729"/>
    <a:srgbClr val="FFD525"/>
    <a:srgbClr val="33910D"/>
    <a:srgbClr val="FFFFFF"/>
    <a:srgbClr val="FFD10D"/>
    <a:srgbClr val="FFFF99"/>
    <a:srgbClr val="FFFF66"/>
    <a:srgbClr val="BCFF79"/>
    <a:srgbClr val="A9FF53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96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2EF13-143B-459E-8484-E3EA4AA5AD64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15816" y="332656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Отчёт за летний период</a:t>
            </a:r>
            <a:endParaRPr lang="ru-RU" sz="3600" b="1" i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5373216"/>
            <a:ext cx="47525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группа</a:t>
            </a:r>
            <a:endParaRPr lang="ru-RU" sz="4000" b="1" dirty="0">
              <a:solidFill>
                <a:srgbClr val="3391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1" y="476672"/>
            <a:ext cx="41044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пожарной безопасности</a:t>
            </a:r>
            <a:endParaRPr lang="ru-RU" sz="4400" b="1" i="1" dirty="0">
              <a:solidFill>
                <a:srgbClr val="3391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5138" y="3839623"/>
            <a:ext cx="3284984" cy="24637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54554" y="617646"/>
            <a:ext cx="3212976" cy="24097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70492" y="3024098"/>
            <a:ext cx="3236979" cy="24277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6768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-171400"/>
            <a:ext cx="87849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</a:t>
            </a:r>
          </a:p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 страницам летних дней»</a:t>
            </a:r>
            <a:endParaRPr lang="ru-RU" sz="4400" b="1" i="1" dirty="0">
              <a:solidFill>
                <a:srgbClr val="3391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50"/>
          <a:stretch/>
        </p:blipFill>
        <p:spPr>
          <a:xfrm rot="5400000">
            <a:off x="214461" y="1095187"/>
            <a:ext cx="2808312" cy="32034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04784" y="1671415"/>
            <a:ext cx="3260981" cy="24457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" y="4323023"/>
            <a:ext cx="3350739" cy="25130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24524" y="1658348"/>
            <a:ext cx="2924914" cy="21936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09641" y="3735723"/>
            <a:ext cx="3429000" cy="25717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9359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764704"/>
            <a:ext cx="41044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</a:p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</a:t>
            </a:r>
            <a:endParaRPr lang="ru-RU" sz="4400" b="1" i="1" dirty="0">
              <a:solidFill>
                <a:srgbClr val="3391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027" y="332656"/>
            <a:ext cx="4068197" cy="27121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067" y="3789040"/>
            <a:ext cx="4062299" cy="27081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789040"/>
            <a:ext cx="3995936" cy="26639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1509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764704"/>
            <a:ext cx="36724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Рейд </a:t>
            </a:r>
          </a:p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«Детское автокресло»</a:t>
            </a:r>
            <a:endParaRPr lang="ru-RU" sz="4400" b="1" i="1" dirty="0">
              <a:solidFill>
                <a:srgbClr val="3391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88640"/>
            <a:ext cx="5220072" cy="34800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72" y="2996952"/>
            <a:ext cx="5364088" cy="35760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1821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764704"/>
            <a:ext cx="41044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нам лето принесло?</a:t>
            </a:r>
            <a:endParaRPr lang="ru-RU" sz="4400" b="1" i="1" dirty="0">
              <a:solidFill>
                <a:srgbClr val="3391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57" y="3284984"/>
            <a:ext cx="257175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35" y="3284984"/>
            <a:ext cx="257175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280756"/>
            <a:ext cx="2485605" cy="3314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118" y="169523"/>
            <a:ext cx="3515883" cy="26369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125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72544"/>
            <a:ext cx="38164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</a:t>
            </a:r>
          </a:p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искусства</a:t>
            </a:r>
            <a:endParaRPr lang="ru-RU" sz="4400" b="1" i="1" dirty="0">
              <a:solidFill>
                <a:srgbClr val="3391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717032"/>
            <a:ext cx="4355976" cy="2903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424" y="476672"/>
            <a:ext cx="5076056" cy="33840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0254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712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Государственного флага РФ</a:t>
            </a:r>
            <a:endParaRPr lang="ru-RU" sz="4400" b="1" i="1" dirty="0">
              <a:solidFill>
                <a:srgbClr val="3391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422" y="1061501"/>
            <a:ext cx="5148064" cy="34320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8594" y="3591173"/>
            <a:ext cx="2515133" cy="34972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56730" y="3580858"/>
            <a:ext cx="2553511" cy="35562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9661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1" y="5301208"/>
            <a:ext cx="49545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Баба Яга лето украсть хотела</a:t>
            </a:r>
            <a:endParaRPr lang="ru-RU" sz="4000" b="1" i="1" dirty="0">
              <a:solidFill>
                <a:srgbClr val="3391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7284" y="404664"/>
            <a:ext cx="73155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«Здравствуй лето!»</a:t>
            </a:r>
            <a:endParaRPr lang="ru-RU" sz="4400" b="1" i="1" dirty="0">
              <a:solidFill>
                <a:srgbClr val="3391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6" r="15077"/>
          <a:stretch/>
        </p:blipFill>
        <p:spPr>
          <a:xfrm>
            <a:off x="935597" y="1473857"/>
            <a:ext cx="7272807" cy="38055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465" y="476672"/>
            <a:ext cx="38165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мороженого»</a:t>
            </a:r>
            <a:endParaRPr lang="ru-RU" sz="4400" b="1" i="1" dirty="0">
              <a:solidFill>
                <a:srgbClr val="3391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76672"/>
            <a:ext cx="4482498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2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465" y="476672"/>
            <a:ext cx="381651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</a:t>
            </a:r>
          </a:p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 чего начинается Родина»</a:t>
            </a:r>
            <a:endParaRPr lang="ru-RU" sz="4400" b="1" i="1" dirty="0">
              <a:solidFill>
                <a:srgbClr val="3391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94928"/>
            <a:ext cx="3933056" cy="29497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717032"/>
            <a:ext cx="3933056" cy="29497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1438" y="3106768"/>
            <a:ext cx="2990401" cy="417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7997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90973" y="507279"/>
            <a:ext cx="2876939" cy="2157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539465" y="476672"/>
            <a:ext cx="381651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</a:t>
            </a:r>
          </a:p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«Безопасное лето!»</a:t>
            </a:r>
            <a:endParaRPr lang="ru-RU" sz="4400" b="1" i="1" dirty="0">
              <a:solidFill>
                <a:srgbClr val="3391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32100" y="3380572"/>
            <a:ext cx="3645024" cy="2733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36648" y="3554019"/>
            <a:ext cx="3479236" cy="26094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63798" y="3208547"/>
            <a:ext cx="3420950" cy="2565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2258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465" y="476672"/>
            <a:ext cx="381651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</a:t>
            </a:r>
          </a:p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«Азбука дорожного движения »</a:t>
            </a:r>
            <a:endParaRPr lang="ru-RU" sz="4400" b="1" i="1" dirty="0">
              <a:solidFill>
                <a:srgbClr val="3391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10667" y="3890431"/>
            <a:ext cx="3115382" cy="2336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27947" y="3900659"/>
            <a:ext cx="3088105" cy="23160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0647"/>
            <a:ext cx="4022388" cy="30167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6725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76672"/>
            <a:ext cx="51845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 </a:t>
            </a:r>
          </a:p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«Юные экологи»</a:t>
            </a:r>
            <a:endParaRPr lang="ru-RU" sz="4400" b="1" i="1" dirty="0">
              <a:solidFill>
                <a:srgbClr val="3391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548" y="113914"/>
            <a:ext cx="3035474" cy="19915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425" y="2391741"/>
            <a:ext cx="2987824" cy="2087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61580"/>
            <a:ext cx="5292851" cy="39696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425" y="4765747"/>
            <a:ext cx="3001597" cy="19268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0759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1" y="476672"/>
            <a:ext cx="410445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  </a:t>
            </a:r>
          </a:p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«Цветочное настроение»</a:t>
            </a:r>
            <a:endParaRPr lang="ru-RU" sz="4400" b="1" i="1" dirty="0">
              <a:solidFill>
                <a:srgbClr val="3391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0648"/>
            <a:ext cx="4255338" cy="3191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84897"/>
            <a:ext cx="4478251" cy="33586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7680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5394083"/>
            <a:ext cx="84969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  </a:t>
            </a:r>
          </a:p>
          <a:p>
            <a:pPr algn="ctr"/>
            <a:r>
              <a:rPr lang="ru-RU" sz="4400" b="1" i="1" dirty="0" smtClean="0">
                <a:solidFill>
                  <a:srgbClr val="3391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«Вместе дружная семья»</a:t>
            </a:r>
            <a:endParaRPr lang="ru-RU" sz="4400" b="1" i="1" dirty="0">
              <a:solidFill>
                <a:srgbClr val="3391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22110" y="590262"/>
            <a:ext cx="3212976" cy="24097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31073" y="3183874"/>
            <a:ext cx="3236979" cy="24277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01123" y="3183874"/>
            <a:ext cx="3236979" cy="24277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69307" y="749983"/>
            <a:ext cx="3212976" cy="24097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29266" y="558879"/>
            <a:ext cx="3296663" cy="24724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0085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c4de36cff1ec7125447e19f5a46e3d31a6810c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85</Words>
  <Application>Microsoft Office PowerPoint</Application>
  <PresentationFormat>Экран (4:3)</PresentationFormat>
  <Paragraphs>28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admin</cp:lastModifiedBy>
  <cp:revision>19</cp:revision>
  <dcterms:created xsi:type="dcterms:W3CDTF">2014-05-16T14:39:08Z</dcterms:created>
  <dcterms:modified xsi:type="dcterms:W3CDTF">2021-09-08T07:41:23Z</dcterms:modified>
</cp:coreProperties>
</file>