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29"/>
    <a:srgbClr val="FFD525"/>
    <a:srgbClr val="33910D"/>
    <a:srgbClr val="FFFFFF"/>
    <a:srgbClr val="FFD10D"/>
    <a:srgbClr val="FFFF99"/>
    <a:srgbClr val="FFFF66"/>
    <a:srgbClr val="BCFF79"/>
    <a:srgbClr val="A9FF5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9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5816" y="332656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за летний период</a:t>
            </a:r>
            <a:endParaRPr lang="ru-RU" sz="36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373216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</a:t>
            </a:r>
            <a:endParaRPr lang="ru-RU" sz="4000" b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476672"/>
            <a:ext cx="4104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пожарной безопасности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38" y="3839623"/>
            <a:ext cx="3284984" cy="2463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554" y="617646"/>
            <a:ext cx="3212976" cy="2409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0492" y="3024098"/>
            <a:ext cx="3236979" cy="242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76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-171400"/>
            <a:ext cx="878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страницам летних дней»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50"/>
          <a:stretch/>
        </p:blipFill>
        <p:spPr>
          <a:xfrm rot="5400000">
            <a:off x="214461" y="1095187"/>
            <a:ext cx="2808312" cy="3203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4784" y="1671415"/>
            <a:ext cx="3260981" cy="2445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" y="4323023"/>
            <a:ext cx="3350739" cy="2513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4524" y="1658348"/>
            <a:ext cx="2924914" cy="2193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9641" y="3735723"/>
            <a:ext cx="3429000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5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64704"/>
            <a:ext cx="4104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27" y="332656"/>
            <a:ext cx="4068197" cy="271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67" y="3789040"/>
            <a:ext cx="4062299" cy="2708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3995936" cy="2663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50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64704"/>
            <a:ext cx="3672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Рейд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«Детское автокресло»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8640"/>
            <a:ext cx="5220072" cy="348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2" y="2996952"/>
            <a:ext cx="5364088" cy="3576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82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64704"/>
            <a:ext cx="4104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нам лето принесло?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7" y="3284984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35" y="3284984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80756"/>
            <a:ext cx="2485605" cy="331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18" y="169523"/>
            <a:ext cx="351588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2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72544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4355976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24" y="476672"/>
            <a:ext cx="5076056" cy="3384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25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Государственного флага РФ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2" y="1061501"/>
            <a:ext cx="5148064" cy="3432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594" y="3591173"/>
            <a:ext cx="2515133" cy="3497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6730" y="3580858"/>
            <a:ext cx="2553511" cy="355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66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1" y="5301208"/>
            <a:ext cx="495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Баба Яга лето украсть хотела</a:t>
            </a:r>
            <a:endParaRPr lang="ru-RU" sz="40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7284" y="404664"/>
            <a:ext cx="7315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«Здравствуй лето!»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r="15077"/>
          <a:stretch/>
        </p:blipFill>
        <p:spPr>
          <a:xfrm>
            <a:off x="935597" y="1473857"/>
            <a:ext cx="7272807" cy="380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465" y="476672"/>
            <a:ext cx="38165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мороженого»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6672"/>
            <a:ext cx="448249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465" y="476672"/>
            <a:ext cx="38165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чего начинается Родина»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4928"/>
            <a:ext cx="3933056" cy="294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17032"/>
            <a:ext cx="3933056" cy="294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438" y="3106768"/>
            <a:ext cx="2990401" cy="417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99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0973" y="507279"/>
            <a:ext cx="2876939" cy="215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39465" y="476672"/>
            <a:ext cx="38165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«Безопасное лето!»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100" y="3380572"/>
            <a:ext cx="3645024" cy="273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6648" y="3554019"/>
            <a:ext cx="3479236" cy="2609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798" y="3208547"/>
            <a:ext cx="3420950" cy="2565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25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465" y="476672"/>
            <a:ext cx="38165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дорожного движения 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0667" y="3890431"/>
            <a:ext cx="3115382" cy="233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7947" y="3900659"/>
            <a:ext cx="3088105" cy="2316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7"/>
            <a:ext cx="4022388" cy="3016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72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5184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экологи»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48" y="113914"/>
            <a:ext cx="3035474" cy="199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25" y="2391741"/>
            <a:ext cx="2987824" cy="2087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61580"/>
            <a:ext cx="5292851" cy="3969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25" y="4765747"/>
            <a:ext cx="3001597" cy="192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759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476672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«Цветочное настроение»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255338" cy="3191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897"/>
            <a:ext cx="4478251" cy="335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68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5394083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  </a:t>
            </a:r>
          </a:p>
          <a:p>
            <a:pPr algn="ctr"/>
            <a:r>
              <a:rPr lang="ru-RU" sz="4400" b="1" i="1" dirty="0" smtClean="0">
                <a:solidFill>
                  <a:srgbClr val="339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дружная семья»</a:t>
            </a:r>
            <a:endParaRPr lang="ru-RU" sz="4400" b="1" i="1" dirty="0">
              <a:solidFill>
                <a:srgbClr val="339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2110" y="590262"/>
            <a:ext cx="3212976" cy="2409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1073" y="3183874"/>
            <a:ext cx="3236979" cy="242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1123" y="3183874"/>
            <a:ext cx="3236979" cy="242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307" y="749983"/>
            <a:ext cx="3212976" cy="2409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266" y="558879"/>
            <a:ext cx="3296663" cy="247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08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de36cff1ec7125447e19f5a46e3d31a6810c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85</Words>
  <Application>Microsoft Office PowerPoint</Application>
  <PresentationFormat>Экран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admin</cp:lastModifiedBy>
  <cp:revision>19</cp:revision>
  <dcterms:created xsi:type="dcterms:W3CDTF">2014-05-16T14:39:08Z</dcterms:created>
  <dcterms:modified xsi:type="dcterms:W3CDTF">2021-09-08T07:41:23Z</dcterms:modified>
</cp:coreProperties>
</file>