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88447-DB29-4B51-8F39-861146ADD670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BAD14-D8A6-4423-B383-89333B789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062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BAD14-D8A6-4423-B383-89333B78947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73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28E4E9-7A91-4B6A-89DF-B2BC0665D548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BEEB16-A981-4E9E-A0F1-343FAAF4AEC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ксимушка и Симушка\Desktop\детки садика\DSC_05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2780928"/>
            <a:ext cx="77768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Развивающая среда в детском саду.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Первая младшая группа.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72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детки садика\детский сад\DSC_0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5085184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СПАСИБО ЗА ВНИМАНИЕ.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686800" cy="43891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детки садика\DSC_0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332656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Уголок  </a:t>
            </a:r>
            <a:r>
              <a:rPr lang="ru-RU" sz="4400" dirty="0" err="1" smtClean="0"/>
              <a:t>ряжения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9370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детки садика\DSC_05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4716016" cy="327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детки садика\DSC_05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410" y="3284984"/>
            <a:ext cx="511559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683367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Книжный уголок.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63289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детки садика\DSC_0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44"/>
            <a:ext cx="5220072" cy="33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детки садика\DSC_05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12976"/>
            <a:ext cx="4163616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детки садика\DSC_05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616" y="0"/>
            <a:ext cx="5004048" cy="331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детки садика\DSC_05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615" y="3212976"/>
            <a:ext cx="5028519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2636912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Зона для настольно-печатных игр</a:t>
            </a:r>
            <a:r>
              <a:rPr lang="ru-RU" sz="3600" dirty="0" smtClean="0">
                <a:solidFill>
                  <a:srgbClr val="0070C0"/>
                </a:solidFill>
              </a:rPr>
              <a:t>.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7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детки садика\DSC_05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33265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Спортивный уголок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3" name="Picture 3" descr="D:\детки садика\DSC_05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792"/>
            <a:ext cx="9144000" cy="605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3635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Спортивный уголок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43918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детки садика\DSC_05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-13289"/>
            <a:ext cx="5197181" cy="344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476672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Уголок природы.</a:t>
            </a:r>
            <a:endParaRPr lang="ru-RU" sz="5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282" y="3429000"/>
            <a:ext cx="5172718" cy="342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20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D:\детки садика\DSC_0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040" cy="36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детки садика\DSC_05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429600" cy="36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детки садика\DSC_05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8225"/>
            <a:ext cx="4716016" cy="32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детки садика\DSC_05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648224"/>
            <a:ext cx="4441967" cy="32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2924944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Уголки для разнообразных видов самостоятельной деятельности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099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D:\детки садика\DSC_05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260648"/>
            <a:ext cx="5760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Игровой центр с крупными мягкими конструкциями.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5301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D:\детки садика\DSC_05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8"/>
            <a:ext cx="4355976" cy="685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детки садика\DSC_05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88"/>
            <a:ext cx="5148064" cy="32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детки садика\DSC_05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40968"/>
            <a:ext cx="5148064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260648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Игровой уголок.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6973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</TotalTime>
  <Words>51</Words>
  <Application>Microsoft Office PowerPoint</Application>
  <PresentationFormat>Экран (4:3)</PresentationFormat>
  <Paragraphs>13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Максимушка и Симушка</dc:creator>
  <cp:lastModifiedBy>user</cp:lastModifiedBy>
  <cp:revision>9</cp:revision>
  <dcterms:created xsi:type="dcterms:W3CDTF">2014-10-15T11:45:47Z</dcterms:created>
  <dcterms:modified xsi:type="dcterms:W3CDTF">2014-10-16T06:36:25Z</dcterms:modified>
</cp:coreProperties>
</file>