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88447-DB29-4B51-8F39-861146ADD670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BAD14-D8A6-4423-B383-89333B78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6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AD14-D8A6-4423-B383-89333B7894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3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28E4E9-7A91-4B6A-89DF-B2BC0665D54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BEEB16-A981-4E9E-A0F1-343FAAF4AEC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ксимушка и Симушка\Desktop\детки садика\DSC_0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780928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Развивающая среда в детском саду.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Первая младшая группа.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детки садика\детский сад\DSC_0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08518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детки садика\DSC_0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Уголок  </a:t>
            </a:r>
            <a:r>
              <a:rPr lang="ru-RU" sz="4400" dirty="0" err="1" smtClean="0"/>
              <a:t>ряжения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37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детки садика\DSC_0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4716016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етки садика\DSC_0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10" y="3284984"/>
            <a:ext cx="511559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83367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Книжный уголок.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328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детки садика\DSC_0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44"/>
            <a:ext cx="5220072" cy="33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етки садика\DSC_0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16361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етки садика\DSC_0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16" y="0"/>
            <a:ext cx="5004048" cy="331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етки садика\DSC_05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15" y="3212976"/>
            <a:ext cx="502851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63691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Зона для настольно-печатных игр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етки садика\DSC_0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3265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Спортивный уголок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D:\детки садика\DSC_0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792"/>
            <a:ext cx="9144000" cy="60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3635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Спортивный уголок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391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детки садика\DSC_0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13289"/>
            <a:ext cx="5197181" cy="34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476672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Уголок природы.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82" y="3429000"/>
            <a:ext cx="5172718" cy="342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2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детки садика\DSC_0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36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етки садика\DSC_0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9600" cy="36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етки садика\DSC_0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8225"/>
            <a:ext cx="4716016" cy="32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детки садика\DSC_05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48224"/>
            <a:ext cx="4441967" cy="32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924944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Уголки для разнообразных видов самостоятельной деятельности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9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детки садика\DSC_0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Игровой центр с крупными мягкими конструкциями.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30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детки садика\DSC_0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8"/>
            <a:ext cx="4355976" cy="68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детки садика\DSC_0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88"/>
            <a:ext cx="5148064" cy="32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детки садика\DSC_0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514806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Игровой уголок.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697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51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Максимушка и Симушка</dc:creator>
  <cp:lastModifiedBy>user</cp:lastModifiedBy>
  <cp:revision>9</cp:revision>
  <dcterms:created xsi:type="dcterms:W3CDTF">2014-10-15T11:45:47Z</dcterms:created>
  <dcterms:modified xsi:type="dcterms:W3CDTF">2014-10-16T06:36:25Z</dcterms:modified>
</cp:coreProperties>
</file>