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F84A9A43-D5B8-40F7-975F-011533F450BC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ABD59D97-17AD-4A99-B775-1B1A9B3E9B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6549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9A43-D5B8-40F7-975F-011533F450BC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59D97-17AD-4A99-B775-1B1A9B3E9B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326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9A43-D5B8-40F7-975F-011533F450BC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59D97-17AD-4A99-B775-1B1A9B3E9B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53003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9A43-D5B8-40F7-975F-011533F450BC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59D97-17AD-4A99-B775-1B1A9B3E9B1C}" type="slidenum">
              <a:rPr lang="ru-RU" smtClean="0"/>
              <a:t>‹#›</a:t>
            </a:fld>
            <a:endParaRPr lang="ru-RU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78286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9A43-D5B8-40F7-975F-011533F450BC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59D97-17AD-4A99-B775-1B1A9B3E9B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01026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9A43-D5B8-40F7-975F-011533F450BC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59D97-17AD-4A99-B775-1B1A9B3E9B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13733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9A43-D5B8-40F7-975F-011533F450BC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59D97-17AD-4A99-B775-1B1A9B3E9B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99402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9A43-D5B8-40F7-975F-011533F450BC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59D97-17AD-4A99-B775-1B1A9B3E9B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17207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9A43-D5B8-40F7-975F-011533F450BC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59D97-17AD-4A99-B775-1B1A9B3E9B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4131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9A43-D5B8-40F7-975F-011533F450BC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59D97-17AD-4A99-B775-1B1A9B3E9B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781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9A43-D5B8-40F7-975F-011533F450BC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59D97-17AD-4A99-B775-1B1A9B3E9B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3001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9A43-D5B8-40F7-975F-011533F450BC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59D97-17AD-4A99-B775-1B1A9B3E9B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7261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9A43-D5B8-40F7-975F-011533F450BC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59D97-17AD-4A99-B775-1B1A9B3E9B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4316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9A43-D5B8-40F7-975F-011533F450BC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59D97-17AD-4A99-B775-1B1A9B3E9B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8657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9A43-D5B8-40F7-975F-011533F450BC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59D97-17AD-4A99-B775-1B1A9B3E9B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5796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9A43-D5B8-40F7-975F-011533F450BC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59D97-17AD-4A99-B775-1B1A9B3E9B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2489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9A43-D5B8-40F7-975F-011533F450BC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59D97-17AD-4A99-B775-1B1A9B3E9B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4516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4A9A43-D5B8-40F7-975F-011533F450BC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59D97-17AD-4A99-B775-1B1A9B3E9B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911892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geekhacker.ru/top-10-programm-dlya-schityvaniya-qr-kodov/#QR-2" TargetMode="External"/><Relationship Id="rId3" Type="http://schemas.openxmlformats.org/officeDocument/2006/relationships/hyperlink" Target="https://geekhacker.ru/top-10-programm-dlya-schityvaniya-qr-kodov/#_QR" TargetMode="External"/><Relationship Id="rId7" Type="http://schemas.openxmlformats.org/officeDocument/2006/relationships/hyperlink" Target="https://geekhacker.ru/top-10-programm-dlya-schityvaniya-qr-kodov/#_QR-2" TargetMode="External"/><Relationship Id="rId12" Type="http://schemas.openxmlformats.org/officeDocument/2006/relationships/image" Target="../media/image6.png"/><Relationship Id="rId2" Type="http://schemas.openxmlformats.org/officeDocument/2006/relationships/hyperlink" Target="https://geekhacker.ru/top-10-programm-dlya-schityvaniya-qr-kodov/#_QR_PR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geekhacker.ru/top-10-programm-dlya-schityvaniya-qr-kodov/#_QR_-_PRO" TargetMode="External"/><Relationship Id="rId11" Type="http://schemas.openxmlformats.org/officeDocument/2006/relationships/hyperlink" Target="https://geekhacker.ru/top-10-programm-dlya-schityvaniya-qr-kodov/#i" TargetMode="External"/><Relationship Id="rId5" Type="http://schemas.openxmlformats.org/officeDocument/2006/relationships/hyperlink" Target="https://geekhacker.ru/top-10-programm-dlya-schityvaniya-qr-kodov/#QR" TargetMode="External"/><Relationship Id="rId10" Type="http://schemas.openxmlformats.org/officeDocument/2006/relationships/hyperlink" Target="https://geekhacker.ru/top-10-programm-dlya-schityvaniya-qr-kodov/#Free_QR_Code_Scanner_2017" TargetMode="External"/><Relationship Id="rId4" Type="http://schemas.openxmlformats.org/officeDocument/2006/relationships/hyperlink" Target="https://geekhacker.ru/top-10-programm-dlya-schityvaniya-qr-kodov/#QR_code_reader" TargetMode="External"/><Relationship Id="rId9" Type="http://schemas.openxmlformats.org/officeDocument/2006/relationships/hyperlink" Target="https://geekhacker.ru/top-10-programm-dlya-schityvaniya-qr-kodov/#_QR-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9802A3-AE7D-4DEB-AF35-7C2F6358A5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55774" y="1692533"/>
            <a:ext cx="8791575" cy="2387600"/>
          </a:xfrm>
        </p:spPr>
        <p:txBody>
          <a:bodyPr>
            <a:normAutofit/>
          </a:bodyPr>
          <a:lstStyle/>
          <a:p>
            <a:pPr indent="228600" algn="ctr">
              <a:lnSpc>
                <a:spcPct val="120000"/>
              </a:lnSpc>
              <a:spcBef>
                <a:spcPts val="1125"/>
              </a:spcBef>
              <a:spcAft>
                <a:spcPts val="1125"/>
              </a:spcAft>
            </a:pPr>
            <a:r>
              <a:rPr lang="ru-RU" sz="3600" b="1" kern="1600" spc="7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Применение QR-кода в работе с воспитанниками</a:t>
            </a:r>
            <a:br>
              <a:rPr lang="ru-RU" sz="3600" kern="1600" spc="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kern="1600" spc="7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их родителями </a:t>
            </a:r>
            <a:endParaRPr lang="ru-RU" sz="8000" kern="1600" spc="7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A3E5A58-E6F1-4F6B-B1E6-30E18300DA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39000" y="4911130"/>
            <a:ext cx="4549725" cy="983233"/>
          </a:xfrm>
          <a:effectLst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Автор: Григорьева Ольга Вячеславовна, воспитатель</a:t>
            </a:r>
            <a:endParaRPr kumimoji="0" lang="ru-RU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DDB6F44-250E-4EB1-A9D6-167FC977153E}"/>
              </a:ext>
            </a:extLst>
          </p:cNvPr>
          <p:cNvSpPr txBox="1"/>
          <p:nvPr/>
        </p:nvSpPr>
        <p:spPr>
          <a:xfrm>
            <a:off x="858129" y="122872"/>
            <a:ext cx="10930597" cy="120032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ru-RU" sz="1800" dirty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Министерство образования, науки и молодёжной политики </a:t>
            </a:r>
          </a:p>
          <a:p>
            <a:pPr algn="ctr"/>
            <a:r>
              <a:rPr lang="ru-RU" sz="1800" dirty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Свердловской области</a:t>
            </a:r>
          </a:p>
          <a:p>
            <a:pPr algn="ctr"/>
            <a:r>
              <a:rPr lang="ru-RU" sz="1800" dirty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Управление образования </a:t>
            </a:r>
            <a:r>
              <a:rPr lang="ru-RU" sz="1800" dirty="0" err="1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Кушвинского</a:t>
            </a:r>
            <a:r>
              <a:rPr lang="ru-RU" sz="1800" dirty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городского округа         </a:t>
            </a:r>
          </a:p>
          <a:p>
            <a:pPr algn="ctr"/>
            <a:r>
              <a:rPr lang="ru-RU" sz="1800" dirty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Муниципальное автономное дошкольное образовательное учреждение детский сад №12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FE41AB3-9F3F-4E7C-84F8-17D5B712FA45}"/>
              </a:ext>
            </a:extLst>
          </p:cNvPr>
          <p:cNvSpPr txBox="1"/>
          <p:nvPr/>
        </p:nvSpPr>
        <p:spPr>
          <a:xfrm>
            <a:off x="5008098" y="6147582"/>
            <a:ext cx="17443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 г</a:t>
            </a:r>
            <a:r>
              <a:rPr lang="ru-RU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818706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DCD5247F-21E8-48A7-BCF7-547F678FC5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6580" y="449580"/>
            <a:ext cx="5958840" cy="5958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0402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C99FDA6-DB7E-434A-ABF7-6EC9754305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0672" y="886264"/>
            <a:ext cx="10452294" cy="53175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200" b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Цель: </a:t>
            </a:r>
            <a:r>
              <a:rPr lang="ru-RU" sz="22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улучшение способности педагогической системы образовательного учреждения достигать качественно более высоких результатов образования, обеспечение открытости образовательного процесса участникам образовательных отношений</a:t>
            </a:r>
          </a:p>
          <a:p>
            <a:pPr marL="0" indent="0">
              <a:buNone/>
            </a:pPr>
            <a:r>
              <a:rPr lang="ru-RU" sz="2200" b="1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Задачи:</a:t>
            </a:r>
          </a:p>
          <a:p>
            <a:r>
              <a:rPr lang="ru-RU" sz="22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познакомить педагогов ДОО с QR - кодом как средством формирования у дошкольников умения самостоятельно добывать и анализировать информацию</a:t>
            </a:r>
          </a:p>
          <a:p>
            <a:r>
              <a:rPr lang="ru-RU" sz="22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внедрение инновационной технологии QR-кода в образовательное пространство</a:t>
            </a:r>
            <a:endParaRPr lang="ru-RU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22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повышение качества демонстрационных материалов-иллюстраций, возможности показа видеофрагментов</a:t>
            </a:r>
            <a:endParaRPr lang="ru-RU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3703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9D3C3A-3DFA-4DB2-9072-240A4B207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Планируемые результаты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4F7A1A9-B3DE-4D95-AF71-2E7AFCDCC2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3" y="1969478"/>
            <a:ext cx="10253418" cy="4445390"/>
          </a:xfrm>
        </p:spPr>
        <p:txBody>
          <a:bodyPr>
            <a:normAutofit/>
          </a:bodyPr>
          <a:lstStyle/>
          <a:p>
            <a:pPr indent="228600">
              <a:spcBef>
                <a:spcPts val="1125"/>
              </a:spcBef>
              <a:spcAft>
                <a:spcPts val="1125"/>
              </a:spcAft>
            </a:pPr>
            <a:r>
              <a:rPr lang="ru-RU" sz="26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создание единого пространства для обмена информацией</a:t>
            </a:r>
            <a:endParaRPr lang="ru-RU" sz="2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28600">
              <a:spcBef>
                <a:spcPts val="1125"/>
              </a:spcBef>
              <a:spcAft>
                <a:spcPts val="1125"/>
              </a:spcAft>
            </a:pPr>
            <a:r>
              <a:rPr lang="ru-RU" sz="26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рост мотивации педагогов в применении </a:t>
            </a:r>
            <a:r>
              <a:rPr lang="en-US" sz="26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QR</a:t>
            </a:r>
            <a:r>
              <a:rPr lang="ru-RU" sz="26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-кодов в работе с родителями</a:t>
            </a:r>
            <a:endParaRPr lang="ru-RU" sz="2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28600">
              <a:spcBef>
                <a:spcPts val="1125"/>
              </a:spcBef>
              <a:spcAft>
                <a:spcPts val="1125"/>
              </a:spcAft>
            </a:pPr>
            <a:r>
              <a:rPr lang="ru-RU" sz="26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сотрудничество родителей и педагогов в вопросах воспитания, развития и обучения дошкольников</a:t>
            </a:r>
            <a:endParaRPr lang="ru-RU" sz="2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28600">
              <a:spcBef>
                <a:spcPts val="1125"/>
              </a:spcBef>
              <a:spcAft>
                <a:spcPts val="1125"/>
              </a:spcAft>
            </a:pPr>
            <a:r>
              <a:rPr lang="ru-RU" sz="26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рост престижа профессии педагога</a:t>
            </a:r>
            <a:endParaRPr lang="ru-RU" sz="2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7977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Что такое QR-коды и как их сканировать | Лаборатория Касперского">
            <a:extLst>
              <a:ext uri="{FF2B5EF4-FFF2-40B4-BE49-F238E27FC236}">
                <a16:creationId xmlns:a16="http://schemas.microsoft.com/office/drawing/2014/main" id="{97DAE8B4-1EBE-4B83-9D0E-F8B7891C8D0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344" y="2249488"/>
            <a:ext cx="5061678" cy="28986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C7F68B97-E8F2-4B08-8CF0-BB829D5D0437}"/>
              </a:ext>
            </a:extLst>
          </p:cNvPr>
          <p:cNvSpPr txBox="1">
            <a:spLocks/>
          </p:cNvSpPr>
          <p:nvPr/>
        </p:nvSpPr>
        <p:spPr>
          <a:xfrm>
            <a:off x="1293813" y="7709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QR-</a:t>
            </a:r>
            <a:r>
              <a:rPr lang="ru-RU" sz="4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код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1271F3D-78DB-49CD-BD26-382ABF6568C6}"/>
              </a:ext>
            </a:extLst>
          </p:cNvPr>
          <p:cNvSpPr txBox="1"/>
          <p:nvPr/>
        </p:nvSpPr>
        <p:spPr>
          <a:xfrm>
            <a:off x="6096000" y="2436614"/>
            <a:ext cx="610362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QR </a:t>
            </a:r>
            <a:r>
              <a:rPr lang="en-US" sz="4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sz="4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Quick Response</a:t>
            </a:r>
            <a:r>
              <a:rPr lang="en-US" sz="4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</a:t>
            </a:r>
            <a:r>
              <a:rPr lang="ru-RU" sz="4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«быстрый ответ»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89365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C7F68B97-E8F2-4B08-8CF0-BB829D5D0437}"/>
              </a:ext>
            </a:extLst>
          </p:cNvPr>
          <p:cNvSpPr txBox="1">
            <a:spLocks/>
          </p:cNvSpPr>
          <p:nvPr/>
        </p:nvSpPr>
        <p:spPr>
          <a:xfrm>
            <a:off x="1293813" y="7709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4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Можем Закодировать?</a:t>
            </a:r>
          </a:p>
        </p:txBody>
      </p:sp>
      <p:sp>
        <p:nvSpPr>
          <p:cNvPr id="2" name="Объект 1">
            <a:extLst>
              <a:ext uri="{FF2B5EF4-FFF2-40B4-BE49-F238E27FC236}">
                <a16:creationId xmlns:a16="http://schemas.microsoft.com/office/drawing/2014/main" id="{CABCF9C3-0A8C-47E3-85D4-E539E1C9EF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228600"/>
            <a:r>
              <a:rPr lang="ru-RU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Интернет-адрес</a:t>
            </a:r>
          </a:p>
          <a:p>
            <a:pPr indent="228600"/>
            <a:r>
              <a:rPr lang="ru-RU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Контактные данные</a:t>
            </a:r>
          </a:p>
          <a:p>
            <a:pPr indent="228600"/>
            <a:r>
              <a:rPr lang="ru-RU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Адрес электронной почты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28600"/>
            <a:r>
              <a:rPr lang="ru-RU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Текст</a:t>
            </a:r>
          </a:p>
          <a:p>
            <a:pPr indent="228600"/>
            <a:r>
              <a:rPr lang="ru-RU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Телефонные номера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515666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C7F68B97-E8F2-4B08-8CF0-BB829D5D0437}"/>
              </a:ext>
            </a:extLst>
          </p:cNvPr>
          <p:cNvSpPr txBox="1">
            <a:spLocks/>
          </p:cNvSpPr>
          <p:nvPr/>
        </p:nvSpPr>
        <p:spPr>
          <a:xfrm>
            <a:off x="1293813" y="7709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4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помощью чего?</a:t>
            </a:r>
          </a:p>
        </p:txBody>
      </p:sp>
      <p:sp>
        <p:nvSpPr>
          <p:cNvPr id="2" name="Объект 1">
            <a:extLst>
              <a:ext uri="{FF2B5EF4-FFF2-40B4-BE49-F238E27FC236}">
                <a16:creationId xmlns:a16="http://schemas.microsoft.com/office/drawing/2014/main" id="{CABCF9C3-0A8C-47E3-85D4-E539E1C9EF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228600"/>
            <a:r>
              <a:rPr lang="ru-RU" sz="4400" b="0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http://qrcoder.ru/</a:t>
            </a:r>
          </a:p>
          <a:p>
            <a:pPr indent="228600"/>
            <a:r>
              <a:rPr lang="ru-RU" sz="4400" b="0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https://qrcode.website</a:t>
            </a:r>
          </a:p>
          <a:p>
            <a:pPr indent="228600"/>
            <a:r>
              <a:rPr lang="ru-RU" sz="4400" b="0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https://qrcode.tec-it.com 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15113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C7F68B97-E8F2-4B08-8CF0-BB829D5D0437}"/>
              </a:ext>
            </a:extLst>
          </p:cNvPr>
          <p:cNvSpPr txBox="1">
            <a:spLocks/>
          </p:cNvSpPr>
          <p:nvPr/>
        </p:nvSpPr>
        <p:spPr>
          <a:xfrm>
            <a:off x="1293813" y="7709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4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создать </a:t>
            </a:r>
            <a:r>
              <a:rPr lang="en-US" sz="4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QR-</a:t>
            </a:r>
            <a:r>
              <a:rPr lang="ru-RU" sz="4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код?</a:t>
            </a:r>
          </a:p>
        </p:txBody>
      </p:sp>
      <p:sp>
        <p:nvSpPr>
          <p:cNvPr id="2" name="Объект 1">
            <a:extLst>
              <a:ext uri="{FF2B5EF4-FFF2-40B4-BE49-F238E27FC236}">
                <a16:creationId xmlns:a16="http://schemas.microsoft.com/office/drawing/2014/main" id="{CABCF9C3-0A8C-47E3-85D4-E539E1C9EF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7"/>
            <a:ext cx="10058399" cy="3658944"/>
          </a:xfrm>
        </p:spPr>
        <p:txBody>
          <a:bodyPr>
            <a:normAutofit fontScale="92500" lnSpcReduction="10000"/>
          </a:bodyPr>
          <a:lstStyle/>
          <a:p>
            <a:pPr indent="0">
              <a:spcBef>
                <a:spcPts val="1125"/>
              </a:spcBef>
              <a:spcAft>
                <a:spcPts val="1125"/>
              </a:spcAft>
              <a:buNone/>
            </a:pPr>
            <a:r>
              <a:rPr lang="ru-RU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Скачать генератор QR – кодов; В любой поисковой системе (</a:t>
            </a:r>
            <a:r>
              <a:rPr lang="ru-RU" dirty="0" err="1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гугл</a:t>
            </a:r>
            <a:r>
              <a:rPr lang="ru-RU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яндекс</a:t>
            </a:r>
            <a:r>
              <a:rPr lang="ru-RU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вы набираете название сайта qrcoder.ru или просто «генератор </a:t>
            </a:r>
            <a:r>
              <a:rPr lang="ru-RU" dirty="0" err="1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qr</a:t>
            </a:r>
            <a:r>
              <a:rPr lang="ru-RU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кода»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>
              <a:spcBef>
                <a:spcPts val="1125"/>
              </a:spcBef>
              <a:spcAft>
                <a:spcPts val="1125"/>
              </a:spcAft>
              <a:buNone/>
            </a:pPr>
            <a:r>
              <a:rPr lang="ru-RU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Из предложенных вариантов, выбрать тот тип информации, который необходимо закодировать;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>
              <a:spcBef>
                <a:spcPts val="1125"/>
              </a:spcBef>
              <a:spcAft>
                <a:spcPts val="1125"/>
              </a:spcAft>
              <a:buNone/>
            </a:pPr>
            <a:r>
              <a:rPr lang="ru-RU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Ввести информацию, которую хотим закодировать (доп. параметры (коррекция ошибок, цвет текста);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>
              <a:spcBef>
                <a:spcPts val="1125"/>
              </a:spcBef>
              <a:spcAft>
                <a:spcPts val="1125"/>
              </a:spcAft>
              <a:buNone/>
            </a:pPr>
            <a:r>
              <a:rPr lang="ru-RU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Кнопка «Создать», код готов.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28600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75225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C7F68B97-E8F2-4B08-8CF0-BB829D5D0437}"/>
              </a:ext>
            </a:extLst>
          </p:cNvPr>
          <p:cNvSpPr txBox="1">
            <a:spLocks/>
          </p:cNvSpPr>
          <p:nvPr/>
        </p:nvSpPr>
        <p:spPr>
          <a:xfrm>
            <a:off x="1293813" y="7709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4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Декодировать </a:t>
            </a:r>
            <a:r>
              <a:rPr lang="en-US" sz="4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QR-</a:t>
            </a:r>
            <a:r>
              <a:rPr lang="ru-RU" sz="4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код?</a:t>
            </a:r>
          </a:p>
        </p:txBody>
      </p:sp>
      <p:pic>
        <p:nvPicPr>
          <p:cNvPr id="1026" name="Picture 2" descr="В каком смартфоне самая лучшая камера в 2022 году – Топ 10 | Яблык">
            <a:extLst>
              <a:ext uri="{FF2B5EF4-FFF2-40B4-BE49-F238E27FC236}">
                <a16:creationId xmlns:a16="http://schemas.microsoft.com/office/drawing/2014/main" id="{8F866224-C653-4357-AC9E-ACC58A6F56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1259" y="2687852"/>
            <a:ext cx="3552503" cy="2025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Стрелка: вправо 2">
            <a:extLst>
              <a:ext uri="{FF2B5EF4-FFF2-40B4-BE49-F238E27FC236}">
                <a16:creationId xmlns:a16="http://schemas.microsoft.com/office/drawing/2014/main" id="{48349A5B-6210-441A-BE1F-837AA985D035}"/>
              </a:ext>
            </a:extLst>
          </p:cNvPr>
          <p:cNvSpPr/>
          <p:nvPr/>
        </p:nvSpPr>
        <p:spPr>
          <a:xfrm>
            <a:off x="5385752" y="3093720"/>
            <a:ext cx="1797688" cy="1018555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8" name="Picture 4" descr="ТОП-10 Программ Для Считывания QR-кодов | Android">
            <a:extLst>
              <a:ext uri="{FF2B5EF4-FFF2-40B4-BE49-F238E27FC236}">
                <a16:creationId xmlns:a16="http://schemas.microsoft.com/office/drawing/2014/main" id="{3B3250A7-2038-4D9A-AB29-464E948F82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5430" y="2687852"/>
            <a:ext cx="3133725" cy="1985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56016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C7F68B97-E8F2-4B08-8CF0-BB829D5D0437}"/>
              </a:ext>
            </a:extLst>
          </p:cNvPr>
          <p:cNvSpPr txBox="1">
            <a:spLocks/>
          </p:cNvSpPr>
          <p:nvPr/>
        </p:nvSpPr>
        <p:spPr>
          <a:xfrm>
            <a:off x="502920" y="770918"/>
            <a:ext cx="10696891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4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Топ 10 программ по считыванию </a:t>
            </a:r>
            <a:r>
              <a:rPr lang="en-US" sz="4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QR-</a:t>
            </a:r>
            <a:r>
              <a:rPr lang="ru-RU" sz="4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кода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C5A4458-C966-4FE8-B0AA-3443F2264249}"/>
              </a:ext>
            </a:extLst>
          </p:cNvPr>
          <p:cNvSpPr txBox="1"/>
          <p:nvPr/>
        </p:nvSpPr>
        <p:spPr>
          <a:xfrm>
            <a:off x="992189" y="2470279"/>
            <a:ext cx="11199811" cy="4524315"/>
          </a:xfrm>
          <a:prstGeom prst="rect">
            <a:avLst/>
          </a:prstGeom>
          <a:noFill/>
        </p:spPr>
        <p:txBody>
          <a:bodyPr wrap="square" numCol="2">
            <a:spAutoFit/>
          </a:bodyPr>
          <a:lstStyle/>
          <a:p>
            <a:pPr algn="l" fontAlgn="base">
              <a:buFont typeface="Arial" panose="020B0604020202020204" pitchFamily="34" charset="0"/>
              <a:buChar char="•"/>
            </a:pPr>
            <a:r>
              <a:rPr lang="ru-RU" sz="2800" b="0" i="0" u="none" strike="noStrik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Считыватель </a:t>
            </a:r>
            <a:r>
              <a:rPr lang="en-US" sz="2800" b="0" i="0" u="none" strike="noStrik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QR </a:t>
            </a:r>
            <a:r>
              <a:rPr lang="ru-RU" sz="2800" b="0" i="0" u="none" strike="noStrik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кода </a:t>
            </a:r>
            <a:r>
              <a:rPr lang="en-US" sz="2800" b="0" i="0" u="none" strike="noStrik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</a:t>
            </a:r>
            <a:endParaRPr lang="en-US" sz="2800" b="0" i="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ru-RU" sz="2800" b="0" i="0" u="none" strike="noStrik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Молния </a:t>
            </a:r>
            <a:r>
              <a:rPr lang="en-US" sz="2800" b="0" i="0" u="none" strike="noStrik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QR-</a:t>
            </a:r>
            <a:r>
              <a:rPr lang="ru-RU" sz="2800" b="0" i="0" u="none" strike="noStrik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сканер</a:t>
            </a:r>
            <a:endParaRPr lang="ru-RU" sz="2800" b="0" i="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US" sz="2800" b="0" i="0" u="none" strike="noStrik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QR code reader</a:t>
            </a:r>
            <a:endParaRPr lang="en-US" sz="2800" b="0" i="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US" sz="2800" b="0" i="0" u="none" strike="noStrik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QR </a:t>
            </a:r>
            <a:r>
              <a:rPr lang="ru-RU" sz="2800" b="0" i="0" u="none" strike="noStrik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код – сканер штрих кодов</a:t>
            </a:r>
            <a:endParaRPr lang="ru-RU" sz="2800" b="0" i="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ru-RU" sz="2800" b="0" i="0" u="none" strike="noStrik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Сканер </a:t>
            </a:r>
            <a:r>
              <a:rPr lang="en-US" sz="2800" b="0" i="0" u="none" strike="noStrik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QR </a:t>
            </a:r>
            <a:r>
              <a:rPr lang="ru-RU" sz="2800" b="0" i="0" u="none" strike="noStrik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и штрих- кодов </a:t>
            </a:r>
            <a:r>
              <a:rPr lang="en-US" sz="2800" b="0" i="0" u="none" strike="noStrik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</a:t>
            </a:r>
            <a:endParaRPr lang="ru-RU" sz="2800" b="0" i="0" u="none" strike="noStrike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ru-RU" sz="2800" b="0" i="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2800" b="0" i="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ru-RU" sz="2800" b="0" i="0" u="none" strike="noStrik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Молния </a:t>
            </a:r>
            <a:r>
              <a:rPr lang="en-US" sz="2800" b="0" i="0" u="none" strike="noStrik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QR </a:t>
            </a:r>
            <a:r>
              <a:rPr lang="ru-RU" sz="2800" b="0" i="0" u="none" strike="noStrik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Сканер Штрих Код</a:t>
            </a:r>
            <a:endParaRPr lang="ru-RU" sz="2800" b="0" i="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US" sz="2800" b="0" i="0" u="none" strike="noStrik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QR </a:t>
            </a:r>
            <a:r>
              <a:rPr lang="ru-RU" sz="2800" b="0" i="0" u="none" strike="noStrik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сканер штрих-кода</a:t>
            </a:r>
            <a:endParaRPr lang="ru-RU" sz="2800" b="0" i="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ru-RU" sz="2800" b="0" i="0" u="none" strike="noStrik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Сканер </a:t>
            </a:r>
            <a:r>
              <a:rPr lang="en-US" sz="2800" b="0" i="0" u="none" strike="noStrik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QR-</a:t>
            </a:r>
            <a:r>
              <a:rPr lang="ru-RU" sz="2800" b="0" i="0" u="none" strike="noStrik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кодов и штрихкодов</a:t>
            </a:r>
            <a:endParaRPr lang="ru-RU" sz="2800" b="0" i="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US" sz="2800" b="0" i="0" u="none" strike="noStrik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 QR Code Scanner 2017</a:t>
            </a:r>
            <a:endParaRPr lang="en-US" sz="2800" b="0" i="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ru-RU" sz="2800" b="0" i="0" u="none" strike="noStrik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Штрих-код Комбайн</a:t>
            </a:r>
            <a:endParaRPr lang="ru-RU" sz="2800" b="0" i="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4E10A68-9F9C-4C9E-BA9B-242DD39DC01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711440" y="5706082"/>
            <a:ext cx="2857500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94380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онтур">
  <a:themeElements>
    <a:clrScheme name="Контур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Контур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онтур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TM04033919[[fn=Контур]]</Template>
  <TotalTime>76</TotalTime>
  <Words>314</Words>
  <Application>Microsoft Office PowerPoint</Application>
  <PresentationFormat>Широкоэкранный</PresentationFormat>
  <Paragraphs>51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Times New Roman</vt:lpstr>
      <vt:lpstr>Tw Cen MT</vt:lpstr>
      <vt:lpstr>Контур</vt:lpstr>
      <vt:lpstr>Применение QR-кода в работе с воспитанниками и их родителями </vt:lpstr>
      <vt:lpstr>Презентация PowerPoint</vt:lpstr>
      <vt:lpstr>Планируемые результаты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Применение QR-кода в работе с воспитанниками и их родителями </dc:title>
  <dc:creator>home</dc:creator>
  <cp:lastModifiedBy>home</cp:lastModifiedBy>
  <cp:revision>15</cp:revision>
  <dcterms:created xsi:type="dcterms:W3CDTF">2022-01-14T09:00:14Z</dcterms:created>
  <dcterms:modified xsi:type="dcterms:W3CDTF">2022-01-19T09:32:05Z</dcterms:modified>
</cp:coreProperties>
</file>