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DF7A-C6EF-49C5-97D9-DBC4884C8A10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D992-FA64-4206-8A3B-75593AB0A3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992-FA64-4206-8A3B-75593AB0A38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ВИДЫ МУЗЕЕВ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самая новая аттестация 2022год\виды музеев.jpg"/>
          <p:cNvPicPr>
            <a:picLocks noChangeAspect="1" noChangeArrowheads="1"/>
          </p:cNvPicPr>
          <p:nvPr/>
        </p:nvPicPr>
        <p:blipFill>
          <a:blip r:embed="rId2"/>
          <a:srcRect t="16151" r="1031"/>
          <a:stretch>
            <a:fillRect/>
          </a:stretch>
        </p:blipFill>
        <p:spPr bwMode="auto">
          <a:xfrm>
            <a:off x="1714480" y="1785926"/>
            <a:ext cx="6858048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13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786190"/>
            <a:ext cx="7406640" cy="278608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2000" dirty="0" smtClean="0"/>
              <a:t>Всем </a:t>
            </a:r>
            <a:r>
              <a:rPr lang="ru-RU" sz="2000" dirty="0" smtClean="0"/>
              <a:t>советую посещать музеи, ведь они интеллектуально обогащают твой внутренний мир, расширяют кругозор, приобщают тебя к прекрасному, позволяют тебе испытывать сопричастность к миру и времени.  Вероятно, люди посещают музеи, потому что там что-то иное, чего не встретишь в повседневной жизни. Музеи - это отдельный мир иногда даже, кажется, что во времени есть четвёртое измерение. </a:t>
            </a:r>
            <a:r>
              <a:rPr lang="ru-RU" sz="2000" dirty="0" smtClean="0"/>
              <a:t>В музеи  </a:t>
            </a:r>
            <a:r>
              <a:rPr lang="ru-RU" sz="2000" dirty="0" smtClean="0"/>
              <a:t>ходить </a:t>
            </a:r>
            <a:r>
              <a:rPr lang="ru-RU" sz="2000" dirty="0" smtClean="0"/>
              <a:t> надо.</a:t>
            </a:r>
            <a:endParaRPr lang="ru-RU" sz="2000" dirty="0"/>
          </a:p>
        </p:txBody>
      </p:sp>
      <p:pic>
        <p:nvPicPr>
          <p:cNvPr id="4099" name="Picture 3" descr="C:\Users\User\Desktop\CNz5ri9U8AA-B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5"/>
            <a:ext cx="6429420" cy="3573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амая новая аттестация 2022год\ст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амая новая аттестация 2022год\стр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5626" y="15182"/>
            <a:ext cx="8238373" cy="68428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5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31b8adc6ed10c06f668912ace4e2f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5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827" y="0"/>
            <a:ext cx="82741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5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img7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0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11</Words>
  <PresentationFormat>Экран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ВИДЫ МУЗЕЕВ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Всем советую посещать музеи, ведь они интеллектуально обогащают твой внутренний мир, расширяют кругозор, приобщают тебя к прекрасному, позволяют тебе испытывать сопричастность к миру и времени.  Вероятно, люди посещают музеи, потому что там что-то иное, чего не встретишь в повседневной жизни. Музеи - это отдельный мир иногда даже, кажется, что во времени есть четвёртое измерение. В музеи  ходить  надо.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МУЗЕЕВ</dc:title>
  <dc:creator>User</dc:creator>
  <cp:lastModifiedBy>User</cp:lastModifiedBy>
  <cp:revision>6</cp:revision>
  <dcterms:created xsi:type="dcterms:W3CDTF">2022-02-10T07:38:43Z</dcterms:created>
  <dcterms:modified xsi:type="dcterms:W3CDTF">2022-02-10T08:44:29Z</dcterms:modified>
</cp:coreProperties>
</file>