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8" r:id="rId3"/>
    <p:sldId id="257" r:id="rId4"/>
    <p:sldId id="259" r:id="rId5"/>
    <p:sldId id="262" r:id="rId6"/>
    <p:sldId id="263" r:id="rId7"/>
    <p:sldId id="260" r:id="rId8"/>
    <p:sldId id="261" r:id="rId9"/>
    <p:sldId id="264" r:id="rId10"/>
    <p:sldId id="268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22DF7A-C6EF-49C5-97D9-DBC4884C8A10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7D992-FA64-4206-8A3B-75593AB0A38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7D992-FA64-4206-8A3B-75593AB0A38F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rgbClr val="FF0000"/>
                </a:solidFill>
              </a:rPr>
              <a:t>ВИДЫ МУЗЕЕВ</a:t>
            </a:r>
            <a:endParaRPr lang="ru-RU" sz="66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Desktop\самая новая аттестация 2022год\виды музеев.jpg"/>
          <p:cNvPicPr>
            <a:picLocks noChangeAspect="1" noChangeArrowheads="1"/>
          </p:cNvPicPr>
          <p:nvPr/>
        </p:nvPicPr>
        <p:blipFill>
          <a:blip r:embed="rId2"/>
          <a:srcRect t="16151" r="1031"/>
          <a:stretch>
            <a:fillRect/>
          </a:stretch>
        </p:blipFill>
        <p:spPr bwMode="auto">
          <a:xfrm>
            <a:off x="1714480" y="1785926"/>
            <a:ext cx="6858048" cy="4357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img13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8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786190"/>
            <a:ext cx="7406640" cy="2786082"/>
          </a:xfrm>
        </p:spPr>
        <p:txBody>
          <a:bodyPr>
            <a:normAutofit/>
          </a:bodyPr>
          <a:lstStyle/>
          <a:p>
            <a:r>
              <a:rPr lang="ru-RU" sz="1400" dirty="0" smtClean="0"/>
              <a:t> </a:t>
            </a:r>
            <a:r>
              <a:rPr lang="ru-RU" sz="2000" dirty="0" smtClean="0"/>
              <a:t>Всем </a:t>
            </a:r>
            <a:r>
              <a:rPr lang="ru-RU" sz="2000" dirty="0" smtClean="0"/>
              <a:t>советую посещать музеи, ведь они интеллектуально обогащают твой внутренний мир, расширяют кругозор, приобщают тебя к прекрасному, позволяют тебе испытывать сопричастность к миру и времени.  Вероятно, люди посещают музеи, потому что там что-то иное, чего не встретишь в повседневной жизни. Музеи - это отдельный мир иногда даже, кажется, что во времени есть четвёртое измерение. </a:t>
            </a:r>
            <a:r>
              <a:rPr lang="ru-RU" sz="2000" dirty="0" smtClean="0"/>
              <a:t>В музеи  </a:t>
            </a:r>
            <a:r>
              <a:rPr lang="ru-RU" sz="2000" dirty="0" smtClean="0"/>
              <a:t>ходить </a:t>
            </a:r>
            <a:r>
              <a:rPr lang="ru-RU" sz="2000" dirty="0" smtClean="0"/>
              <a:t> надо.</a:t>
            </a:r>
            <a:endParaRPr lang="ru-RU" sz="2000" dirty="0"/>
          </a:p>
        </p:txBody>
      </p:sp>
      <p:pic>
        <p:nvPicPr>
          <p:cNvPr id="4099" name="Picture 3" descr="C:\Users\User\Desktop\CNz5ri9U8AA-Bg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57165"/>
            <a:ext cx="6429420" cy="357315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самая новая аттестация 2022год\стр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самая новая аттестация 2022год\стр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05626" y="15182"/>
            <a:ext cx="8238373" cy="6842818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img5 (1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0"/>
            <a:ext cx="7929586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31b8adc6ed10c06f668912ace4e2f18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img5 (1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827" y="0"/>
            <a:ext cx="8274173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img5 (1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User\Desktop\img7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005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41</TotalTime>
  <Words>11</Words>
  <PresentationFormat>Экран (4:3)</PresentationFormat>
  <Paragraphs>3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ВИДЫ МУЗЕЕВ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 Всем советую посещать музеи, ведь они интеллектуально обогащают твой внутренний мир, расширяют кругозор, приобщают тебя к прекрасному, позволяют тебе испытывать сопричастность к миру и времени.  Вероятно, люди посещают музеи, потому что там что-то иное, чего не встретишь в повседневной жизни. Музеи - это отдельный мир иногда даже, кажется, что во времени есть четвёртое измерение. В музеи  ходить  надо.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 МУЗЕЕВ</dc:title>
  <dc:creator>User</dc:creator>
  <cp:lastModifiedBy>User</cp:lastModifiedBy>
  <cp:revision>6</cp:revision>
  <dcterms:created xsi:type="dcterms:W3CDTF">2022-02-10T07:38:43Z</dcterms:created>
  <dcterms:modified xsi:type="dcterms:W3CDTF">2022-02-10T08:44:29Z</dcterms:modified>
</cp:coreProperties>
</file>