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8"/>
  </p:notesMasterIdLst>
  <p:sldIdLst>
    <p:sldId id="262" r:id="rId2"/>
    <p:sldId id="256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890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BC13A1-5379-4F77-A73A-2310224EBC13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FB1669-7A66-4A9C-A9CA-86430233E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B1669-7A66-4A9C-A9CA-86430233EB2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49072-E1F6-4F37-9691-DC4B67F05F19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5EC90-9D11-47E1-8B97-848F97CDE9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49072-E1F6-4F37-9691-DC4B67F05F19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5EC90-9D11-47E1-8B97-848F97CDE9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49072-E1F6-4F37-9691-DC4B67F05F19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5EC90-9D11-47E1-8B97-848F97CDE9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49072-E1F6-4F37-9691-DC4B67F05F19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5EC90-9D11-47E1-8B97-848F97CDE9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49072-E1F6-4F37-9691-DC4B67F05F19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5EC90-9D11-47E1-8B97-848F97CDE9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49072-E1F6-4F37-9691-DC4B67F05F19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5EC90-9D11-47E1-8B97-848F97CDE9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49072-E1F6-4F37-9691-DC4B67F05F19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5EC90-9D11-47E1-8B97-848F97CDE9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49072-E1F6-4F37-9691-DC4B67F05F19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5EC90-9D11-47E1-8B97-848F97CDE9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49072-E1F6-4F37-9691-DC4B67F05F19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5EC90-9D11-47E1-8B97-848F97CDE9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49072-E1F6-4F37-9691-DC4B67F05F19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5EC90-9D11-47E1-8B97-848F97CDE9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49072-E1F6-4F37-9691-DC4B67F05F19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5EC90-9D11-47E1-8B97-848F97CDE9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49072-E1F6-4F37-9691-DC4B67F05F19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5EC90-9D11-47E1-8B97-848F97CDE9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8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7.jpeg"/><Relationship Id="rId2" Type="http://schemas.openxmlformats.org/officeDocument/2006/relationships/audio" Target="../media/audio1.wav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image" Target="../media/image16.png"/><Relationship Id="rId5" Type="http://schemas.openxmlformats.org/officeDocument/2006/relationships/image" Target="../media/image9.jpeg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4" Type="http://schemas.openxmlformats.org/officeDocument/2006/relationships/image" Target="../media/image8.jpeg"/><Relationship Id="rId9" Type="http://schemas.openxmlformats.org/officeDocument/2006/relationships/image" Target="../media/image14.jpeg"/><Relationship Id="rId14" Type="http://schemas.openxmlformats.org/officeDocument/2006/relationships/image" Target="../media/image19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27.png"/><Relationship Id="rId18" Type="http://schemas.openxmlformats.org/officeDocument/2006/relationships/image" Target="../media/image32.jpeg"/><Relationship Id="rId3" Type="http://schemas.openxmlformats.org/officeDocument/2006/relationships/image" Target="../media/image22.jpeg"/><Relationship Id="rId7" Type="http://schemas.openxmlformats.org/officeDocument/2006/relationships/image" Target="../media/image11.jpeg"/><Relationship Id="rId12" Type="http://schemas.openxmlformats.org/officeDocument/2006/relationships/image" Target="../media/image26.jpeg"/><Relationship Id="rId17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image" Target="../media/image25.png"/><Relationship Id="rId5" Type="http://schemas.openxmlformats.org/officeDocument/2006/relationships/image" Target="../media/image9.jpeg"/><Relationship Id="rId15" Type="http://schemas.openxmlformats.org/officeDocument/2006/relationships/image" Target="../media/image29.png"/><Relationship Id="rId10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14.jpeg"/><Relationship Id="rId14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12" Type="http://schemas.openxmlformats.org/officeDocument/2006/relationships/image" Target="../media/image43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5" Type="http://schemas.openxmlformats.org/officeDocument/2006/relationships/image" Target="../media/image46.pn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Relationship Id="rId14" Type="http://schemas.openxmlformats.org/officeDocument/2006/relationships/image" Target="../media/image4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12" Type="http://schemas.openxmlformats.org/officeDocument/2006/relationships/image" Target="../media/image57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jpeg"/><Relationship Id="rId11" Type="http://schemas.openxmlformats.org/officeDocument/2006/relationships/image" Target="../media/image56.jpeg"/><Relationship Id="rId5" Type="http://schemas.openxmlformats.org/officeDocument/2006/relationships/image" Target="../media/image50.jpeg"/><Relationship Id="rId15" Type="http://schemas.openxmlformats.org/officeDocument/2006/relationships/image" Target="../media/image60.jpeg"/><Relationship Id="rId10" Type="http://schemas.openxmlformats.org/officeDocument/2006/relationships/image" Target="../media/image55.png"/><Relationship Id="rId4" Type="http://schemas.openxmlformats.org/officeDocument/2006/relationships/image" Target="../media/image49.jpeg"/><Relationship Id="rId9" Type="http://schemas.openxmlformats.org/officeDocument/2006/relationships/image" Target="../media/image54.png"/><Relationship Id="rId14" Type="http://schemas.openxmlformats.org/officeDocument/2006/relationships/image" Target="../media/image5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ИГРЫ ПО РАЗВИТИЮ РЕЧИ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ДЛЯ ДЕТЕЙ СТАРШЕГО ДОШКОЛЬНОГО ВОЗРАСТА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214942" y="5214950"/>
            <a:ext cx="3500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Автор: воспитатель первой квалификационной категории Кошкина Л. А.</a:t>
            </a:r>
            <a:endParaRPr lang="ru-RU" dirty="0"/>
          </a:p>
        </p:txBody>
      </p:sp>
      <p:pic>
        <p:nvPicPr>
          <p:cNvPr id="1026" name="Picture 2" descr="C:\Users\User\Downloads\058f2b8453259a5cc1778dcfa3181819--alphabet-amigurum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14290"/>
            <a:ext cx="1717093" cy="2421542"/>
          </a:xfrm>
          <a:prstGeom prst="rect">
            <a:avLst/>
          </a:prstGeom>
          <a:noFill/>
        </p:spPr>
      </p:pic>
      <p:pic>
        <p:nvPicPr>
          <p:cNvPr id="1027" name="Picture 3" descr="C:\Users\User\Downloads\125885109_soberi_bukvu_iz_chastey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14290"/>
            <a:ext cx="2110201" cy="2000240"/>
          </a:xfrm>
          <a:prstGeom prst="rect">
            <a:avLst/>
          </a:prstGeom>
          <a:noFill/>
        </p:spPr>
      </p:pic>
      <p:pic>
        <p:nvPicPr>
          <p:cNvPr id="1028" name="Picture 4" descr="C:\Users\User\Downloads\125885100_soberi_bukvu_iz_chastey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642918"/>
            <a:ext cx="1428760" cy="2017581"/>
          </a:xfrm>
          <a:prstGeom prst="rect">
            <a:avLst/>
          </a:prstGeom>
          <a:noFill/>
        </p:spPr>
      </p:pic>
      <p:pic>
        <p:nvPicPr>
          <p:cNvPr id="1029" name="Picture 5" descr="C:\Users\User\Downloads\125885105_soberi_bukvu_iz_chastey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285729"/>
            <a:ext cx="2521979" cy="17859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428604"/>
            <a:ext cx="7772400" cy="1643073"/>
          </a:xfrm>
        </p:spPr>
        <p:txBody>
          <a:bodyPr/>
          <a:lstStyle/>
          <a:p>
            <a:r>
              <a:rPr lang="ru-RU" dirty="0" smtClean="0"/>
              <a:t>Распредели домашних и диких животных</a:t>
            </a:r>
            <a:endParaRPr lang="ru-RU" dirty="0"/>
          </a:p>
        </p:txBody>
      </p:sp>
      <p:pic>
        <p:nvPicPr>
          <p:cNvPr id="13314" name="Picture 2" descr="https://img3.cliparto.com/pic/xl/183503/4332164-toy-hou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714884"/>
            <a:ext cx="1952660" cy="1952660"/>
          </a:xfrm>
          <a:prstGeom prst="rect">
            <a:avLst/>
          </a:prstGeom>
          <a:noFill/>
        </p:spPr>
      </p:pic>
      <p:pic>
        <p:nvPicPr>
          <p:cNvPr id="13318" name="Picture 6" descr="http://img-fotki.yandex.ru/get/9802/11206178.62a/0_f457e_d9e654a5_or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4786322"/>
            <a:ext cx="2125613" cy="1594210"/>
          </a:xfrm>
          <a:prstGeom prst="rect">
            <a:avLst/>
          </a:prstGeom>
          <a:noFill/>
        </p:spPr>
      </p:pic>
      <p:pic>
        <p:nvPicPr>
          <p:cNvPr id="5" name="Рисунок 4" descr="https://img.labirint.ru/images/comments_pic/0914/07labgi0l123870236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3214686"/>
            <a:ext cx="157163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michutka.3dn.ru/84/15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1785926"/>
            <a:ext cx="164307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ds04.infourok.ru/uploads/ex/027b/000113ea-12126312/img1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3643314"/>
            <a:ext cx="207170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ds03.infourok.ru/uploads/ex/03b4/0004ab1b-a4d0e867/hello_html_m39f86140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14612" y="1928802"/>
            <a:ext cx="1577242" cy="1200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prikolnye-kartinki.ru/img/picture/Nov/06/32dd4642829189140f3296ff8c0f2a76/2.jp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57752" y="1928802"/>
            <a:ext cx="157163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media.istockphoto.com/photos/standing-golden-picture-id140393114?k=6&amp;m=140393114&amp;s=612x612&amp;w=0&amp;h=73qI1OenJRAthRLt-ZDnmkULTuSAIMDVWJgtYXMT38M=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7158" y="3214686"/>
            <a:ext cx="1878879" cy="124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prikolnye-kartinki.ru/img/picture/Jan/08/32bab29d148f07ff73011bae94d86529/1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29454" y="1500174"/>
            <a:ext cx="1832393" cy="1295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unpictures.ru/images/2122847_detenyshi-domashnih-zhivotnyh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72330" y="2786058"/>
            <a:ext cx="1322690" cy="1082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33  E" pathEditMode="relative" ptsTypes="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33  E" pathEditMode="relative" ptsTypes="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1111E-6 -4.44444E-6 C -0.23976 0.20533 -0.47935 0.41088 -0.57553 0.49445 C -0.67171 0.57801 -0.58108 0.5007 -0.57726 0.50186 C -0.57344 0.50301 -0.55782 0.50186 -0.55278 0.50186 C -0.54775 0.50186 -0.53872 0.49908 -0.54705 0.50186 C -0.55539 0.50463 -0.59879 0.51737 -0.60278 0.51829 C -0.60678 0.51922 -0.55938 0.50209 -0.57066 0.50695 C -0.58195 0.51181 -0.67084 0.55047 -0.67066 0.54723 C -0.67049 0.54399 -0.57969 0.5051 -0.5698 0.48797 " pathEditMode="relative" ptsTypes="aaaaaaa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8.67362E-19 L -0.56701 0.40949 " pathEditMode="relative" ptsTypes="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-0.18907 0.14699 " pathEditMode="relative" ptsTypes="AA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643073"/>
          </a:xfrm>
        </p:spPr>
        <p:txBody>
          <a:bodyPr/>
          <a:lstStyle/>
          <a:p>
            <a:r>
              <a:rPr lang="ru-RU" dirty="0" smtClean="0"/>
              <a:t>Накорми домашних и диких животных</a:t>
            </a:r>
            <a:endParaRPr lang="ru-RU" dirty="0"/>
          </a:p>
        </p:txBody>
      </p:sp>
      <p:pic>
        <p:nvPicPr>
          <p:cNvPr id="5" name="Рисунок 4" descr="https://img.labirint.ru/images/comments_pic/0914/07labgi0l123870236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2500306"/>
            <a:ext cx="157163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michutka.3dn.ru/84/15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1857364"/>
            <a:ext cx="164307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ds04.infourok.ru/uploads/ex/027b/000113ea-12126312/img1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3429000"/>
            <a:ext cx="207170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ds03.infourok.ru/uploads/ex/03b4/0004ab1b-a4d0e867/hello_html_m39f8614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3372" y="2071678"/>
            <a:ext cx="1577242" cy="1200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prikolnye-kartinki.ru/img/picture/Nov/06/32dd4642829189140f3296ff8c0f2a76/2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43702" y="1357298"/>
            <a:ext cx="157163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media.istockphoto.com/photos/standing-golden-picture-id140393114?k=6&amp;m=140393114&amp;s=612x612&amp;w=0&amp;h=73qI1OenJRAthRLt-ZDnmkULTuSAIMDVWJgtYXMT38M=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034" y="3857628"/>
            <a:ext cx="1878879" cy="124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unpictures.ru/images/2122847_detenyshi-domashnih-zhivotnyh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00958" y="3643314"/>
            <a:ext cx="1322690" cy="1082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printonic.ru/uploads/images/2016/03/26/.tmb/thumb_img_56f6e5344a2f4_resize_900_5000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72132" y="4500570"/>
            <a:ext cx="107157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uhimik.ru/kartoteka-naglyadnogo-materiala-dlya-razvitiya-prosodicheskih/35296_html_43b04127.pn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143505" y="5500703"/>
            <a:ext cx="78581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://images.mentalfloss.com/sites/default/files/styles/insert_main_wide_image/public/milk%20bowl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929586" y="4857760"/>
            <a:ext cx="85725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ttps://1.bp.blogspot.com/-TGBFw88quHs/VGVylPvjwfI/AAAAAAADBW4/CIRs6NcYXms/s1600/102038441_large_ruybka_3.pn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928926" y="5715016"/>
            <a:ext cx="135732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://sosnovy-bor.bochka-dub.ru/image/cache/data/IMG_5706-500x500.gif"/>
          <p:cNvPicPr/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143768" y="5429264"/>
            <a:ext cx="1571636" cy="1202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http://www.featurepics.com/StockImage/20081014/haystack-hay-straw-stock-photo-931316.jpg"/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071538" y="5429264"/>
            <a:ext cx="1285884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https://media.istockphoto.com/vectors/dog-bone-animal-food-meal-pet-biscuit-toy-canine-snack-vector-id524544306?k=6&amp;m=524544306&amp;s=612x612&amp;w=0&amp;h=INk041R_l_k0RZCsmWpEPH6B41PBddYz0MX_IYErtNs="/>
          <p:cNvPicPr/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357554" y="4071942"/>
            <a:ext cx="107157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3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14300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Соедини детёнышей со своими мамами </a:t>
            </a:r>
            <a:endParaRPr lang="ru-RU" dirty="0"/>
          </a:p>
        </p:txBody>
      </p:sp>
      <p:pic>
        <p:nvPicPr>
          <p:cNvPr id="5" name="Рисунок 4" descr="https://img.labirint.ru/images/comments_pic/0914/07labgi0l123870236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1643050"/>
            <a:ext cx="1285884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michutka.3dn.ru/84/15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1357298"/>
            <a:ext cx="150019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ds04.infourok.ru/uploads/ex/027b/000113ea-12126312/img1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3214686"/>
            <a:ext cx="178595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ds03.infourok.ru/uploads/ex/03b4/0004ab1b-a4d0e867/hello_html_m39f8614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1714488"/>
            <a:ext cx="1577242" cy="1200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prikolnye-kartinki.ru/img/picture/Nov/06/32dd4642829189140f3296ff8c0f2a76/2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72330" y="1428736"/>
            <a:ext cx="157163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media.istockphoto.com/photos/standing-golden-picture-id140393114?k=6&amp;m=140393114&amp;s=612x612&amp;w=0&amp;h=73qI1OenJRAthRLt-ZDnmkULTuSAIMDVWJgtYXMT38M=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472" y="2786058"/>
            <a:ext cx="1878879" cy="124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unpictures.ru/images/2122847_detenyshi-domashnih-zhivotnyh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00562" y="5357826"/>
            <a:ext cx="1322690" cy="1082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https://prikolnye-kartinki.ru/img/picture/Jan/08/32bab29d148f07ff73011bae94d86529/1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86050" y="3357562"/>
            <a:ext cx="164307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http://pluspng.com/img-png/png-igel--700.png"/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823459" y="5572140"/>
            <a:ext cx="1320541" cy="1073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http://www.booksiti.net.ru/books/44076575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0034" y="5572140"/>
            <a:ext cx="1685112" cy="98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https://ds02.infourok.ru/uploads/ex/1206/00082855-fcdeb3e1/hello_html_m70c466e7.png"/>
          <p:cNvPicPr/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643174" y="5429264"/>
            <a:ext cx="121444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https://www.beesona.ru/upload/249/9a0a19a4b065a2f919c4e9b23a12cded.jpg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143636" y="5429264"/>
            <a:ext cx="107157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https://dreem-pics.com/uploads/posts/2017-03/1490574065_66727611.png"/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143505" y="3643315"/>
            <a:ext cx="128588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 descr="http://xn----7sbb3aaldicno5bm3eh.xn--p1ai/83/106.jpg"/>
          <p:cNvPicPr/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42910" y="4143380"/>
            <a:ext cx="1194325" cy="993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8" descr="http://data14.i.gallery.ru/albums/gallery/122338-f9571-42113806-m750x740-u7d19b.jpg"/>
          <p:cNvPicPr/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286644" y="4500570"/>
            <a:ext cx="1004019" cy="1164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s://media.istockphoto.com/photos/lovely-piglet-isolated-on-white-background-picture-id451958535?k=6&amp;m=451958535&amp;s=612x612&amp;w=0&amp;h=0Ks5U3XAimIRAO8FT7mWqdFDPITxpox551-NlKbY1ks=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929058" y="2500306"/>
            <a:ext cx="1071570" cy="90173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Какой герой сказки потерял </a:t>
            </a:r>
            <a:r>
              <a:rPr lang="ru-RU" smtClean="0"/>
              <a:t>данный предмет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3" name="Рисунок 2" descr="http://images.easyfreeclipart.com/1119/broomstick-clipart-panda-free-images-111942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857232"/>
            <a:ext cx="1371138" cy="1351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www.bekker.ru/images/stories/virtuemart/product/BK-66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1428736"/>
            <a:ext cx="1672038" cy="136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t3.ftcdn.net/jpg/00/30/19/30/240_F_30193044_RZCOPhOHn0gFgGzmlXWewaTqyCeCkW6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1071546"/>
            <a:ext cx="1552576" cy="93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karapuz59.ru/components/com_jshopping/files/img_products/thumb_tula-garmon-mehovaya-elochka-s1-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1357298"/>
            <a:ext cx="1515552" cy="1515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wordoflifeministries.org/wp-content/uploads/2010/08/Depositphotos_24110437_m-201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2285992"/>
            <a:ext cx="2040338" cy="1041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ruskniga.com/media/catalog/product/1/2/125702_1__resize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728" y="1928802"/>
            <a:ext cx="1447138" cy="144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www.cinderellaball.net/slipper.pn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20" y="2643182"/>
            <a:ext cx="1510014" cy="1423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steshka.ru/wp-content/uploads/2013/02/%D0%BA%D1%80%D0%B0%D1%81%D0%BD%D0%B0%D1%8F-%D1%88%D0%B0%D0%BF%D0%BE%D1%87%D0%BA%D0%B0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282" y="4000504"/>
            <a:ext cx="1579162" cy="194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liura.ru/forum/uploads/attachment/2017-02/1486268295_buratino-i-petushok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57356" y="5072074"/>
            <a:ext cx="1642772" cy="1556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kladraz.ru/images/photos/medium/611c656194e0ef276dc05cd5940345d8.jpg"/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286116" y="3143248"/>
            <a:ext cx="2286016" cy="1571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i01.fotocdn.net/s6/16/public_pin_l/219/2447432207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786182" y="4786322"/>
            <a:ext cx="1825653" cy="1863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s://serpantinidey.ru/img/cms/2342-gnmwh719m3.jp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643570" y="4929198"/>
            <a:ext cx="142876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s://avatars.mds.yandex.net/get-marketpic/205818/market_ejtnj0vf68DXnlAYUl89JQ/orig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58082" y="4857760"/>
            <a:ext cx="1603016" cy="160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nachalo4ka.ru/wp-content/uploads/2014/08/geroi-russkih-skazok-Gvidon.png"/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215074" y="3000372"/>
            <a:ext cx="968294" cy="172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Кому что принадлежит?</a:t>
            </a:r>
            <a:endParaRPr lang="ru-RU" dirty="0"/>
          </a:p>
        </p:txBody>
      </p:sp>
      <p:pic>
        <p:nvPicPr>
          <p:cNvPr id="3" name="Рисунок 2" descr="https://reklamasevproduction.s3.amazonaws.com/kuban/advt_photo/77600/%D1%81%D1%82%D1%80%D0%BE%D0%B8%D1%82%D0%B5%D0%BB%D1%8C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71546"/>
            <a:ext cx="171451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static.fashionname.ru/assets/uploads/category-pictures/69/67/100006769/.jpg-768x76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500174"/>
            <a:ext cx="1288112" cy="128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posudy.net/images/_goods/zwilling/37513-00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1285860"/>
            <a:ext cx="107157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mirghazanfari.com/tim/data/posts/74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2428868"/>
            <a:ext cx="1404564" cy="111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media.istockphoto.com/photos/red-fire-fighting-hose-soft-pipe-isolated-on-white-background-picture-id536036697?k=6&amp;m=536036697&amp;s=612x612&amp;w=0&amp;h=dph6kYbve_mUqXUgAetJ8lcg4qfEmYdYTGFWdwhZncc=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0298" y="1285860"/>
            <a:ext cx="2048289" cy="1366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avatars.mds.yandex.net/get-marketpic/205818/market_ejtnj0vf68DXnlAYUl89JQ/ori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58082" y="2285992"/>
            <a:ext cx="135732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galerey-room.ru/images/084511_1419399911.pn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5984" y="3929066"/>
            <a:ext cx="107157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clipartstation.com/wp-content/uploads/2017/11/clipart-arzt.png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643306" y="4714884"/>
            <a:ext cx="157163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clipartimage.net/wp-content/uploads/2017/07/construction-clipart-photo-uk.pn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29520" y="4214818"/>
            <a:ext cx="1399429" cy="1861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f.io.ua/img_aa/full/3406/49/34064977_f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72066" y="2857496"/>
            <a:ext cx="1401449" cy="1868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2liski.detkin-club.ru/images/custom_2/img_5710adaba4a59_5a296a32d55b1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0034" y="4071942"/>
            <a:ext cx="1357323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s://www.bolgar-hram.info/storage/8nrgc.jp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500694" y="5072074"/>
            <a:ext cx="135732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clipart-library.com/images/kiMnkMbLT.jpg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000364" y="2928934"/>
            <a:ext cx="1590261" cy="1590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www.myimaginaryfriendgraphics.com/Images/newsandmag.jpg"/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500958" y="1071546"/>
            <a:ext cx="1286233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7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</TotalTime>
  <Words>47</Words>
  <Application>Microsoft Office PowerPoint</Application>
  <PresentationFormat>Экран (4:3)</PresentationFormat>
  <Paragraphs>9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ИГРЫ ПО РАЗВИТИЮ РЕЧИ</vt:lpstr>
      <vt:lpstr>Распредели домашних и диких животных</vt:lpstr>
      <vt:lpstr>Накорми домашних и диких животных</vt:lpstr>
      <vt:lpstr>Соедини детёнышей со своими мамами </vt:lpstr>
      <vt:lpstr>Какой герой сказки потерял данный предмет?</vt:lpstr>
      <vt:lpstr>Кому что принадлежит?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Распредели домашних и диких животных</dc:title>
  <dc:creator>User</dc:creator>
  <cp:lastModifiedBy>User</cp:lastModifiedBy>
  <cp:revision>28</cp:revision>
  <dcterms:created xsi:type="dcterms:W3CDTF">2018-05-02T10:02:59Z</dcterms:created>
  <dcterms:modified xsi:type="dcterms:W3CDTF">2021-04-24T06:37:36Z</dcterms:modified>
</cp:coreProperties>
</file>