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4BDE64-CE8E-4F02-90DA-752DBFA07B5D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4F3E6-1FEC-414D-AFB3-4A05E480C9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м\Desktop\p36_a00ca576b01187ed6d674f1e494ebe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6674"/>
            <a:ext cx="4566898" cy="2094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4073D3-8733-4415-A586-CB172E9E0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36514"/>
            <a:ext cx="6228184" cy="4152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4343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раб стол сентябрь\уголки\image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раб стол сентябрь\уголки\image (1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94" y="116632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раб стол сентябрь\уголки\image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раб стол сентябрь\уголки\image (1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49757"/>
            <a:ext cx="2611051" cy="34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1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раб стол сентябрь\отчет 2017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раб стол сентябрь\отчет 2017\IMG_20170310_154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ом\Desktop\IMG_20190508_155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8759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1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раб стол сентябрь\уголки\image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45562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аб стол сентябрь\уголки\IMG_20170322_142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раб стол сентябрь\отчет 2017\imag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33010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3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Дом\Desktop\IMG_20190514_094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24" y="692696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раб стол сентябрь\отчет 2017\дипломы\CCI19052018_0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016"/>
            <a:ext cx="235360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раб стол сентябрь\отчет 2017\дипломы\CCI19052018_0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4016"/>
            <a:ext cx="2553058" cy="36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раб стол сентябрь\отчет 2017\дипломы\CCI19052018_00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2" y="3356992"/>
            <a:ext cx="240409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раб стол сентябрь\отчет 2017\дипломы\CCI19052018_0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38" y="3501008"/>
            <a:ext cx="2157765" cy="307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2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AF1DE-7D85-4EFE-A4AA-79B2227415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89" y="32023"/>
            <a:ext cx="5212555" cy="3475037"/>
          </a:xfrm>
        </p:spPr>
      </p:pic>
      <p:pic>
        <p:nvPicPr>
          <p:cNvPr id="6146" name="Picture 2" descr="C:\Users\Дом\Desktop\IMG_20190410_100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61581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423EBF-1812-4C99-8A51-556E010F9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33" y="2780928"/>
            <a:ext cx="2893298" cy="38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0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15CF4-7D05-422B-9C49-5B8353F9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13EBF3-0519-40A4-AEC1-97209463F0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5212555" cy="34750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87C6B8-490D-47BA-BADD-C94DA5C6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9" y="2057438"/>
            <a:ext cx="4277021" cy="32077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747C7E-35FD-4FCC-994E-C13D9BF7B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27971" cy="33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раб стол сентябрь\отчет 2017\ima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8" y="3512638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раб стол сентябрь\отчет 2017\image (2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68" y="332858"/>
            <a:ext cx="4376194" cy="32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раб стол сентябрь\отчет 2017\IMG_20180307_095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46" y="3424499"/>
            <a:ext cx="4199959" cy="31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раб стол сентябрь\дуванова\image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450"/>
            <a:ext cx="4256744" cy="31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8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D58159-700E-4014-8FEF-A94C22A769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209"/>
            <a:ext cx="4633382" cy="3475037"/>
          </a:xfrm>
        </p:spPr>
      </p:pic>
      <p:pic>
        <p:nvPicPr>
          <p:cNvPr id="8194" name="Picture 2" descr="E:\лето\DSC_2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8" y="3148159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лето\DSC_1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19464" cy="32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012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Оксана</cp:lastModifiedBy>
  <cp:revision>9</cp:revision>
  <dcterms:created xsi:type="dcterms:W3CDTF">2019-05-29T15:23:39Z</dcterms:created>
  <dcterms:modified xsi:type="dcterms:W3CDTF">2019-05-30T03:15:37Z</dcterms:modified>
</cp:coreProperties>
</file>