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8" r:id="rId7"/>
    <p:sldId id="262" r:id="rId8"/>
    <p:sldId id="263" r:id="rId9"/>
    <p:sldId id="264" r:id="rId10"/>
    <p:sldId id="261" r:id="rId11"/>
    <p:sldId id="278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9" r:id="rId20"/>
    <p:sldId id="273" r:id="rId21"/>
    <p:sldId id="280" r:id="rId22"/>
    <p:sldId id="281" r:id="rId23"/>
    <p:sldId id="282" r:id="rId24"/>
    <p:sldId id="283" r:id="rId25"/>
    <p:sldId id="284" r:id="rId26"/>
    <p:sldId id="274" r:id="rId27"/>
    <p:sldId id="275" r:id="rId28"/>
    <p:sldId id="276" r:id="rId29"/>
    <p:sldId id="27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26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04FE0-A04F-4291-881A-C1D44A8E88AC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62536-7CE8-476F-891E-A1A7E0433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06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http://krupki.edu.minskregion.by/gallery/34/Neposedi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0891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981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Барабанит дождь по крышам</a:t>
            </a:r>
            <a:br>
              <a:rPr lang="ru-RU" sz="2400" dirty="0" smtClean="0"/>
            </a:br>
            <a:r>
              <a:rPr lang="ru-RU" sz="2400" dirty="0" smtClean="0"/>
              <a:t>Не пускает нас гулять</a:t>
            </a:r>
            <a:br>
              <a:rPr lang="ru-RU" sz="2400" dirty="0" smtClean="0"/>
            </a:br>
            <a:r>
              <a:rPr lang="ru-RU" sz="2400" dirty="0" smtClean="0"/>
              <a:t>Но скучать нам не придется</a:t>
            </a:r>
            <a:br>
              <a:rPr lang="ru-RU" sz="2400" dirty="0" smtClean="0"/>
            </a:br>
            <a:r>
              <a:rPr lang="ru-RU" sz="2400" dirty="0" smtClean="0"/>
              <a:t>Будем весело играть!</a:t>
            </a:r>
            <a:endParaRPr lang="ru-RU" sz="2400" dirty="0"/>
          </a:p>
        </p:txBody>
      </p:sp>
      <p:pic>
        <p:nvPicPr>
          <p:cNvPr id="7170" name="Picture 2" descr="C:\Users\User\Desktop\фото дети\P103014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фото дети\P103016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12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Уголок дежурства</a:t>
            </a:r>
            <a:endParaRPr lang="ru-RU" dirty="0"/>
          </a:p>
        </p:txBody>
      </p:sp>
      <p:pic>
        <p:nvPicPr>
          <p:cNvPr id="23554" name="Picture 2" descr="C:\Users\User\Desktop\фото дети\P103014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0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53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Уголок творчества</a:t>
            </a:r>
            <a:endParaRPr lang="ru-RU" dirty="0"/>
          </a:p>
        </p:txBody>
      </p:sp>
      <p:pic>
        <p:nvPicPr>
          <p:cNvPr id="11266" name="Picture 2" descr="C:\Users\User\Desktop\фото дети\P103014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20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фото дети\P103016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59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908720"/>
            <a:ext cx="3822192" cy="5217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Разложила все товары</a:t>
            </a:r>
          </a:p>
          <a:p>
            <a:pPr marL="0" indent="0">
              <a:buNone/>
            </a:pPr>
            <a:r>
              <a:rPr lang="ru-RU" dirty="0" smtClean="0"/>
              <a:t>Подходите покупать!</a:t>
            </a:r>
          </a:p>
          <a:p>
            <a:pPr marL="0" indent="0">
              <a:buNone/>
            </a:pPr>
            <a:r>
              <a:rPr lang="ru-RU" dirty="0" smtClean="0"/>
              <a:t>Вот кефир еще не старый</a:t>
            </a:r>
          </a:p>
          <a:p>
            <a:pPr marL="0" indent="0">
              <a:buNone/>
            </a:pPr>
            <a:r>
              <a:rPr lang="ru-RU" dirty="0" smtClean="0"/>
              <a:t>И салфетки - целых пять!</a:t>
            </a:r>
          </a:p>
          <a:p>
            <a:pPr marL="0" indent="0">
              <a:buNone/>
            </a:pPr>
            <a:r>
              <a:rPr lang="ru-RU" dirty="0" smtClean="0"/>
              <a:t>Подходите, получите,</a:t>
            </a:r>
          </a:p>
          <a:p>
            <a:pPr marL="0" indent="0">
              <a:buNone/>
            </a:pPr>
            <a:r>
              <a:rPr lang="ru-RU" dirty="0" smtClean="0"/>
              <a:t>Высший сорт и на заказ-</a:t>
            </a:r>
          </a:p>
          <a:p>
            <a:pPr marL="0" indent="0">
              <a:buNone/>
            </a:pPr>
            <a:r>
              <a:rPr lang="ru-RU" dirty="0" smtClean="0"/>
              <a:t>По копейке заплатите-</a:t>
            </a:r>
          </a:p>
          <a:p>
            <a:pPr marL="0" indent="0">
              <a:buNone/>
            </a:pPr>
            <a:r>
              <a:rPr lang="ru-RU" dirty="0" smtClean="0"/>
              <a:t>И получите сейчас.</a:t>
            </a:r>
          </a:p>
          <a:p>
            <a:pPr marL="0" indent="0">
              <a:buNone/>
            </a:pPr>
            <a:r>
              <a:rPr lang="ru-RU" dirty="0" smtClean="0"/>
              <a:t>Нет, не дорого, неправда</a:t>
            </a:r>
          </a:p>
          <a:p>
            <a:pPr marL="0" indent="0">
              <a:buNone/>
            </a:pPr>
            <a:r>
              <a:rPr lang="ru-RU" dirty="0" smtClean="0"/>
              <a:t>…Все, с тобою не дружу!</a:t>
            </a:r>
          </a:p>
          <a:p>
            <a:pPr marL="0" indent="0">
              <a:buNone/>
            </a:pPr>
            <a:r>
              <a:rPr lang="ru-RU" dirty="0" smtClean="0"/>
              <a:t>Раз не нравиться- не надо,</a:t>
            </a:r>
          </a:p>
          <a:p>
            <a:pPr marL="0" indent="0">
              <a:buNone/>
            </a:pPr>
            <a:r>
              <a:rPr lang="ru-RU" dirty="0" smtClean="0"/>
              <a:t>Лучше Тане предложу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2290" name="Picture 2" descr="C:\Users\User\Desktop\фото дети\P103017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6" y="2276873"/>
            <a:ext cx="3936436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00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Кто сегодня парикмахер?</a:t>
            </a:r>
            <a:br>
              <a:rPr lang="ru-RU" sz="2000" dirty="0" smtClean="0"/>
            </a:br>
            <a:r>
              <a:rPr lang="ru-RU" sz="2000" dirty="0" smtClean="0"/>
              <a:t>Разрешите, буду я</a:t>
            </a:r>
            <a:br>
              <a:rPr lang="ru-RU" sz="2000" dirty="0" smtClean="0"/>
            </a:br>
            <a:r>
              <a:rPr lang="ru-RU" sz="2000" dirty="0" err="1" smtClean="0"/>
              <a:t>Я</a:t>
            </a:r>
            <a:r>
              <a:rPr lang="ru-RU" sz="2000" dirty="0" smtClean="0"/>
              <a:t> вам сделаю прическу,</a:t>
            </a:r>
            <a:br>
              <a:rPr lang="ru-RU" sz="2000" dirty="0" smtClean="0"/>
            </a:br>
            <a:r>
              <a:rPr lang="ru-RU" sz="2000" dirty="0" smtClean="0"/>
              <a:t>Например, как у меня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4338" name="Picture 2" descr="C:\Users\User\Desktop\фото дети\P103015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esktop\фото дети\P103013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0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49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Я играю в Айболита</a:t>
            </a:r>
            <a:br>
              <a:rPr lang="ru-RU" sz="2400" dirty="0" smtClean="0"/>
            </a:br>
            <a:r>
              <a:rPr lang="ru-RU" sz="2400" dirty="0" smtClean="0"/>
              <a:t>Жидкость в баночках разлита</a:t>
            </a:r>
            <a:br>
              <a:rPr lang="ru-RU" sz="2400" dirty="0" smtClean="0"/>
            </a:br>
            <a:r>
              <a:rPr lang="ru-RU" sz="2400" dirty="0" smtClean="0"/>
              <a:t>Порошки, таблетки, мази</a:t>
            </a:r>
            <a:br>
              <a:rPr lang="ru-RU" sz="2400" dirty="0" smtClean="0"/>
            </a:br>
            <a:r>
              <a:rPr lang="ru-RU" sz="2400" dirty="0" smtClean="0"/>
              <a:t>Из карманчиков </a:t>
            </a:r>
            <a:r>
              <a:rPr lang="ru-RU" sz="2400" dirty="0" err="1" smtClean="0"/>
              <a:t>вылазят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5362" name="Picture 2" descr="C:\Users\User\Desktop\фото дети\P103013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er\Desktop\фото дети\P103016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34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Нам так нравиться играть в ролевые игры:</a:t>
            </a:r>
            <a:br>
              <a:rPr lang="ru-RU" sz="2400" dirty="0" smtClean="0"/>
            </a:br>
            <a:r>
              <a:rPr lang="ru-RU" sz="2400" dirty="0" smtClean="0"/>
              <a:t>То мы все учителя, то врачи, то тигры.</a:t>
            </a:r>
            <a:endParaRPr lang="ru-RU" sz="2400" dirty="0"/>
          </a:p>
        </p:txBody>
      </p:sp>
      <p:pic>
        <p:nvPicPr>
          <p:cNvPr id="16387" name="Picture 3" descr="C:\Users\User\Desktop\фото дети\P103018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P10302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33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Ружья держим на прицеле</a:t>
            </a:r>
          </a:p>
          <a:p>
            <a:pPr marL="0" indent="0">
              <a:buNone/>
            </a:pPr>
            <a:r>
              <a:rPr lang="ru-RU" dirty="0" smtClean="0"/>
              <a:t>И крадемся вдоль кустов</a:t>
            </a:r>
          </a:p>
          <a:p>
            <a:pPr marL="0" indent="0">
              <a:buNone/>
            </a:pPr>
            <a:r>
              <a:rPr lang="ru-RU" dirty="0" smtClean="0"/>
              <a:t>А кругом полно жирафов</a:t>
            </a:r>
          </a:p>
          <a:p>
            <a:pPr marL="0" indent="0">
              <a:buNone/>
            </a:pPr>
            <a:r>
              <a:rPr lang="ru-RU" dirty="0" smtClean="0"/>
              <a:t>Тигров, львов, пантер, слонов.</a:t>
            </a:r>
            <a:endParaRPr lang="ru-RU" dirty="0"/>
          </a:p>
        </p:txBody>
      </p:sp>
      <p:pic>
        <p:nvPicPr>
          <p:cNvPr id="17410" name="Picture 2" descr="C:\Users\User\Desktop\фото дети\P103017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4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Уголок для мальчиков</a:t>
            </a:r>
            <a:endParaRPr lang="ru-RU" dirty="0"/>
          </a:p>
        </p:txBody>
      </p:sp>
      <p:pic>
        <p:nvPicPr>
          <p:cNvPr id="18434" name="Picture 2" descr="C:\Users\User\Desktop\фото дети\P103018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User\Desktop\фото дети\P103019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74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C:\Users\User\Desktop\фото дети\P103016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C:\Users\User\Desktop\фото дети\P103016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79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924945"/>
            <a:ext cx="7812856" cy="320121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Нам на месте не сидится,</a:t>
            </a:r>
          </a:p>
          <a:p>
            <a:pPr marL="0" indent="0">
              <a:buNone/>
            </a:pPr>
            <a:r>
              <a:rPr lang="ru-RU" dirty="0" smtClean="0"/>
              <a:t>Мы хотим весь день крутиться,</a:t>
            </a:r>
          </a:p>
          <a:p>
            <a:pPr marL="0" indent="0">
              <a:buNone/>
            </a:pPr>
            <a:r>
              <a:rPr lang="ru-RU" dirty="0" smtClean="0"/>
              <a:t>И по группе поскакать</a:t>
            </a:r>
          </a:p>
          <a:p>
            <a:pPr marL="0" indent="0">
              <a:buNone/>
            </a:pPr>
            <a:r>
              <a:rPr lang="ru-RU" dirty="0" smtClean="0"/>
              <a:t>Бегать прыгать, кувыркаться,</a:t>
            </a:r>
          </a:p>
          <a:p>
            <a:pPr marL="0" indent="0">
              <a:buNone/>
            </a:pPr>
            <a:r>
              <a:rPr lang="ru-RU" dirty="0" smtClean="0"/>
              <a:t>И вертеться и смеяться.</a:t>
            </a:r>
          </a:p>
          <a:p>
            <a:pPr marL="0" indent="0">
              <a:buNone/>
            </a:pPr>
            <a:r>
              <a:rPr lang="ru-RU" dirty="0" smtClean="0"/>
              <a:t>Не ужели на понять,</a:t>
            </a:r>
          </a:p>
          <a:p>
            <a:pPr marL="0" indent="0">
              <a:buNone/>
            </a:pPr>
            <a:r>
              <a:rPr lang="ru-RU" dirty="0" smtClean="0"/>
              <a:t>Нас нельзя никак унять.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Приглашаем в гости к нам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2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Уголок для девочек</a:t>
            </a:r>
            <a:endParaRPr lang="ru-RU" dirty="0"/>
          </a:p>
        </p:txBody>
      </p:sp>
      <p:pic>
        <p:nvPicPr>
          <p:cNvPr id="19458" name="Picture 2" descr="C:\Users\User\Desktop\фото дети\P103016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User\Desktop\фото дети\P103013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19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играем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916832"/>
            <a:ext cx="3822192" cy="4209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Я сегодня буду мамой,</a:t>
            </a:r>
          </a:p>
          <a:p>
            <a:pPr marL="0" indent="0">
              <a:buNone/>
            </a:pPr>
            <a:r>
              <a:rPr lang="ru-RU" sz="1800" dirty="0" smtClean="0"/>
              <a:t>Папой станет Тимофей</a:t>
            </a:r>
          </a:p>
          <a:p>
            <a:pPr marL="0" indent="0">
              <a:buNone/>
            </a:pPr>
            <a:r>
              <a:rPr lang="ru-RU" sz="1800" dirty="0" smtClean="0"/>
              <a:t>Он хороший добрый мальчик.</a:t>
            </a:r>
          </a:p>
          <a:p>
            <a:pPr marL="0" indent="0">
              <a:buNone/>
            </a:pPr>
            <a:r>
              <a:rPr lang="ru-RU" sz="1800" dirty="0" smtClean="0"/>
              <a:t>Начинаем поскорей.</a:t>
            </a:r>
          </a:p>
          <a:p>
            <a:pPr marL="0" indent="0">
              <a:buNone/>
            </a:pPr>
            <a:r>
              <a:rPr lang="ru-RU" sz="1800" dirty="0" smtClean="0"/>
              <a:t>А теперь бери коляску</a:t>
            </a:r>
          </a:p>
          <a:p>
            <a:pPr marL="0" indent="0">
              <a:buNone/>
            </a:pPr>
            <a:r>
              <a:rPr lang="ru-RU" sz="1800" dirty="0" smtClean="0"/>
              <a:t>Поезжай скорей во двор</a:t>
            </a:r>
          </a:p>
          <a:p>
            <a:pPr marL="0" indent="0">
              <a:buNone/>
            </a:pPr>
            <a:r>
              <a:rPr lang="ru-RU" sz="1800" dirty="0" smtClean="0"/>
              <a:t>Детям нужен свежий воздух</a:t>
            </a:r>
          </a:p>
          <a:p>
            <a:pPr marL="0" indent="0">
              <a:buNone/>
            </a:pPr>
            <a:r>
              <a:rPr lang="ru-RU" sz="1800" dirty="0" smtClean="0"/>
              <a:t>И закончен разговор</a:t>
            </a:r>
          </a:p>
          <a:p>
            <a:pPr marL="0" indent="0">
              <a:buNone/>
            </a:pPr>
            <a:r>
              <a:rPr lang="ru-RU" sz="1800" dirty="0" smtClean="0"/>
              <a:t>Мы покормим деток кашей,</a:t>
            </a:r>
          </a:p>
          <a:p>
            <a:pPr marL="0" indent="0">
              <a:buNone/>
            </a:pPr>
            <a:r>
              <a:rPr lang="ru-RU" sz="1800" dirty="0" smtClean="0"/>
              <a:t>Покупаем перед сном.</a:t>
            </a:r>
          </a:p>
          <a:p>
            <a:pPr marL="0" indent="0">
              <a:buNone/>
            </a:pPr>
            <a:r>
              <a:rPr lang="ru-RU" sz="1800" dirty="0" smtClean="0"/>
              <a:t>Мне понравилось быть мамой,</a:t>
            </a:r>
          </a:p>
          <a:p>
            <a:pPr marL="0" indent="0">
              <a:buNone/>
            </a:pPr>
            <a:r>
              <a:rPr lang="ru-RU" sz="1800" dirty="0" smtClean="0"/>
              <a:t>А Тимоше быть отцом.</a:t>
            </a:r>
            <a:endParaRPr lang="ru-RU" sz="1800" dirty="0"/>
          </a:p>
        </p:txBody>
      </p:sp>
      <p:pic>
        <p:nvPicPr>
          <p:cNvPr id="26626" name="Picture 2" descr="C:\Users\User\Desktop\фото дети\P103018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5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Спортивный уголок</a:t>
            </a:r>
            <a:endParaRPr lang="ru-RU" dirty="0"/>
          </a:p>
        </p:txBody>
      </p:sp>
      <p:pic>
        <p:nvPicPr>
          <p:cNvPr id="27650" name="Picture 2" descr="C:\Users\User\Desktop\фото дети\P103018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P103020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28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Уголок для родителей</a:t>
            </a:r>
            <a:endParaRPr lang="ru-RU" dirty="0"/>
          </a:p>
        </p:txBody>
      </p:sp>
      <p:pic>
        <p:nvPicPr>
          <p:cNvPr id="28674" name="Picture 2" descr="C:\Users\User\Desktop\фото дети\P103019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User\Desktop\фото дети\P103019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59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Уголок по фольклору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Picture 4" descr="C:\Users\User\Desktop\фото дети\P103019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07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Мы построились по парам</a:t>
            </a:r>
          </a:p>
          <a:p>
            <a:pPr marL="0" indent="0">
              <a:buNone/>
            </a:pPr>
            <a:r>
              <a:rPr lang="ru-RU" dirty="0" smtClean="0"/>
              <a:t>Дружно за руки взялись,</a:t>
            </a:r>
          </a:p>
          <a:p>
            <a:pPr marL="0" indent="0">
              <a:buNone/>
            </a:pPr>
            <a:r>
              <a:rPr lang="ru-RU" dirty="0" smtClean="0"/>
              <a:t>Зашагали на прогулку.</a:t>
            </a:r>
          </a:p>
          <a:p>
            <a:pPr marL="0" indent="0">
              <a:buNone/>
            </a:pPr>
            <a:r>
              <a:rPr lang="ru-RU" dirty="0" smtClean="0"/>
              <a:t>-Эй, народ! Посторонись!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86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прогулке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Под ногами вся земля – океан.</a:t>
            </a:r>
          </a:p>
          <a:p>
            <a:pPr marL="0" indent="0">
              <a:buNone/>
            </a:pPr>
            <a:r>
              <a:rPr lang="ru-RU" dirty="0" smtClean="0"/>
              <a:t>Облака как паруса, - океан.</a:t>
            </a:r>
          </a:p>
          <a:p>
            <a:pPr marL="0" indent="0">
              <a:buNone/>
            </a:pPr>
            <a:r>
              <a:rPr lang="ru-RU" dirty="0" smtClean="0"/>
              <a:t>Мчат к закату небеса – океан.</a:t>
            </a:r>
          </a:p>
          <a:p>
            <a:pPr marL="0" indent="0">
              <a:buNone/>
            </a:pPr>
            <a:r>
              <a:rPr lang="ru-RU" dirty="0" smtClean="0"/>
              <a:t>В океане я одна – капитан!</a:t>
            </a:r>
            <a:endParaRPr lang="ru-RU" dirty="0"/>
          </a:p>
        </p:txBody>
      </p:sp>
      <p:pic>
        <p:nvPicPr>
          <p:cNvPr id="20482" name="Picture 2" descr="C:\Users\User\Desktop\фото дети\P103019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0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Вот салат – листок моркови,</a:t>
            </a:r>
          </a:p>
          <a:p>
            <a:pPr marL="0" indent="0">
              <a:buNone/>
            </a:pPr>
            <a:r>
              <a:rPr lang="ru-RU" dirty="0" smtClean="0"/>
              <a:t>А песочком посолю</a:t>
            </a:r>
          </a:p>
          <a:p>
            <a:pPr marL="0" indent="0">
              <a:buNone/>
            </a:pPr>
            <a:r>
              <a:rPr lang="ru-RU" dirty="0" smtClean="0"/>
              <a:t>Супчик получился ловко </a:t>
            </a:r>
          </a:p>
          <a:p>
            <a:pPr marL="0" indent="0">
              <a:buNone/>
            </a:pPr>
            <a:r>
              <a:rPr lang="ru-RU" dirty="0" smtClean="0"/>
              <a:t>Подходите, я налью</a:t>
            </a:r>
          </a:p>
        </p:txBody>
      </p:sp>
      <p:pic>
        <p:nvPicPr>
          <p:cNvPr id="21506" name="Picture 2" descr="C:\Users\User\Desktop\фото дети\P103019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8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В догонялки все играют</a:t>
            </a:r>
            <a:br>
              <a:rPr lang="ru-RU" sz="2400" dirty="0" smtClean="0"/>
            </a:br>
            <a:r>
              <a:rPr lang="ru-RU" sz="2400" dirty="0" smtClean="0"/>
              <a:t>Кто быстрее добежит</a:t>
            </a:r>
            <a:br>
              <a:rPr lang="ru-RU" sz="2400" dirty="0" smtClean="0"/>
            </a:br>
            <a:r>
              <a:rPr lang="ru-RU" sz="2400" dirty="0" smtClean="0"/>
              <a:t>Нас косяк, орава, стая</a:t>
            </a:r>
            <a:br>
              <a:rPr lang="ru-RU" sz="2400" dirty="0" smtClean="0"/>
            </a:br>
            <a:r>
              <a:rPr lang="ru-RU" sz="2400" dirty="0" smtClean="0"/>
              <a:t>От прыжков земля дрожит!</a:t>
            </a:r>
            <a:endParaRPr lang="ru-RU" sz="2400" dirty="0"/>
          </a:p>
        </p:txBody>
      </p:sp>
      <p:pic>
        <p:nvPicPr>
          <p:cNvPr id="22530" name="Picture 2" descr="C:\Users\User\Desktop\фото дети\P103019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User\Desktop\фото дети\P103019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29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pic>
        <p:nvPicPr>
          <p:cNvPr id="10" name="Рисунок 9" descr="http://neposedu.ru/wp-content/uploads/2012/12/Logo-neposed27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7550" y="2814637"/>
            <a:ext cx="4050754" cy="248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94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Мы дружим с печатным словом</a:t>
            </a:r>
            <a:br>
              <a:rPr lang="ru-RU" sz="2400" dirty="0" smtClean="0"/>
            </a:br>
            <a:r>
              <a:rPr lang="ru-RU" sz="2400" dirty="0" smtClean="0"/>
              <a:t>Если б не было его</a:t>
            </a:r>
            <a:br>
              <a:rPr lang="ru-RU" sz="2400" dirty="0" smtClean="0"/>
            </a:br>
            <a:r>
              <a:rPr lang="ru-RU" sz="2400" dirty="0" smtClean="0"/>
              <a:t>Ни о старом ни о новом</a:t>
            </a:r>
            <a:br>
              <a:rPr lang="ru-RU" sz="2400" dirty="0" smtClean="0"/>
            </a:br>
            <a:r>
              <a:rPr lang="ru-RU" sz="2400" dirty="0" smtClean="0"/>
              <a:t>Мы не знали б ничего.</a:t>
            </a:r>
            <a:endParaRPr lang="ru-RU" sz="2400" dirty="0"/>
          </a:p>
        </p:txBody>
      </p:sp>
      <p:pic>
        <p:nvPicPr>
          <p:cNvPr id="4101" name="Picture 5" descr="C:\Users\User\Desktop\фото дети\P103012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2968570"/>
            <a:ext cx="3822700" cy="286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фото дети\P103015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81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Есть своя родная земля</a:t>
            </a:r>
            <a:br>
              <a:rPr lang="ru-RU" sz="2400" dirty="0" smtClean="0"/>
            </a:br>
            <a:r>
              <a:rPr lang="ru-RU" sz="2400" dirty="0" smtClean="0"/>
              <a:t>У ручья и у журавля</a:t>
            </a:r>
            <a:br>
              <a:rPr lang="ru-RU" sz="2400" dirty="0" smtClean="0"/>
            </a:br>
            <a:r>
              <a:rPr lang="ru-RU" sz="2400" dirty="0" smtClean="0"/>
              <a:t>И у нас с тобой есть она-</a:t>
            </a:r>
            <a:br>
              <a:rPr lang="ru-RU" sz="2400" dirty="0" smtClean="0"/>
            </a:br>
            <a:r>
              <a:rPr lang="ru-RU" sz="2400" dirty="0" smtClean="0"/>
              <a:t>И земля родная одна.</a:t>
            </a:r>
            <a:endParaRPr lang="ru-RU" sz="2400" dirty="0"/>
          </a:p>
        </p:txBody>
      </p:sp>
      <p:pic>
        <p:nvPicPr>
          <p:cNvPr id="5122" name="Picture 2" descr="C:\Users\User\Desktop\фото дети\P103012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645" y="2679700"/>
            <a:ext cx="2583960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фото дети\P103017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40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Осень, красота, благоуханье</a:t>
            </a:r>
            <a:br>
              <a:rPr lang="ru-RU" sz="2400" dirty="0" smtClean="0"/>
            </a:br>
            <a:r>
              <a:rPr lang="ru-RU" sz="2400" dirty="0" smtClean="0"/>
              <a:t>Нет дождя, лишь по утрам мороз</a:t>
            </a:r>
            <a:br>
              <a:rPr lang="ru-RU" sz="2400" dirty="0" smtClean="0"/>
            </a:br>
            <a:r>
              <a:rPr lang="ru-RU" sz="2400" dirty="0" smtClean="0"/>
              <a:t>И последним трепетным дыханьем</a:t>
            </a:r>
            <a:br>
              <a:rPr lang="ru-RU" sz="2400" dirty="0" smtClean="0"/>
            </a:br>
            <a:r>
              <a:rPr lang="ru-RU" sz="2400" dirty="0" smtClean="0"/>
              <a:t>Облетают листики берез.</a:t>
            </a:r>
            <a:endParaRPr lang="ru-RU" sz="2400" dirty="0"/>
          </a:p>
        </p:txBody>
      </p:sp>
      <p:pic>
        <p:nvPicPr>
          <p:cNvPr id="6146" name="Picture 2" descr="C:\Users\User\Desktop\фото дети\P10301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4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Тематический уголок</a:t>
            </a:r>
            <a:endParaRPr lang="ru-RU" dirty="0"/>
          </a:p>
        </p:txBody>
      </p:sp>
      <p:pic>
        <p:nvPicPr>
          <p:cNvPr id="13314" name="Picture 2" descr="C:\Users\User\Desktop\фото дети\P10301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11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Учебная зона</a:t>
            </a:r>
            <a:endParaRPr lang="ru-RU" dirty="0"/>
          </a:p>
        </p:txBody>
      </p:sp>
      <p:pic>
        <p:nvPicPr>
          <p:cNvPr id="8194" name="Picture 2" descr="C:\Users\User\Desktop\фото дети\P103014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фото дети\P103014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10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Кто в театре был однажды</a:t>
            </a:r>
            <a:br>
              <a:rPr lang="ru-RU" sz="2400" dirty="0" smtClean="0"/>
            </a:br>
            <a:r>
              <a:rPr lang="ru-RU" sz="2400" dirty="0" smtClean="0"/>
              <a:t>Не забудет никогда</a:t>
            </a:r>
            <a:br>
              <a:rPr lang="ru-RU" sz="2400" dirty="0" smtClean="0"/>
            </a:br>
            <a:r>
              <a:rPr lang="ru-RU" sz="2400" dirty="0" smtClean="0"/>
              <a:t>Сцена, занавес, актеры</a:t>
            </a:r>
            <a:br>
              <a:rPr lang="ru-RU" sz="2400" dirty="0" smtClean="0"/>
            </a:br>
            <a:r>
              <a:rPr lang="ru-RU" sz="2400" dirty="0" smtClean="0"/>
              <a:t>Начинается игра</a:t>
            </a:r>
            <a:endParaRPr lang="ru-RU" sz="2400" dirty="0"/>
          </a:p>
        </p:txBody>
      </p:sp>
      <p:pic>
        <p:nvPicPr>
          <p:cNvPr id="9218" name="Picture 2" descr="C:\Users\User\Desktop\фото дети\P10301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760" y="2674938"/>
            <a:ext cx="2588418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4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Уголок юного эрудита</a:t>
            </a:r>
            <a:endParaRPr lang="ru-RU" dirty="0"/>
          </a:p>
        </p:txBody>
      </p:sp>
      <p:pic>
        <p:nvPicPr>
          <p:cNvPr id="10242" name="Picture 2" descr="C:\Users\User\Desktop\фото дети\P103014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фото дети\P103015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04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191</TotalTime>
  <Words>307</Words>
  <Application>Microsoft Office PowerPoint</Application>
  <PresentationFormat>Экран (4:3)</PresentationFormat>
  <Paragraphs>70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Волна</vt:lpstr>
      <vt:lpstr>Презентация PowerPoint</vt:lpstr>
      <vt:lpstr>Приглашаем в гости к нам</vt:lpstr>
      <vt:lpstr>Мы дружим с печатным словом Если б не было его Ни о старом ни о новом Мы не знали б ничего.</vt:lpstr>
      <vt:lpstr>Есть своя родная земля У ручья и у журавля И у нас с тобой есть она- И земля родная одна.</vt:lpstr>
      <vt:lpstr>Осень, красота, благоуханье Нет дождя, лишь по утрам мороз И последним трепетным дыханьем Облетают листики берез.</vt:lpstr>
      <vt:lpstr>Тематический уголок</vt:lpstr>
      <vt:lpstr>Учебная зона</vt:lpstr>
      <vt:lpstr>Кто в театре был однажды Не забудет никогда Сцена, занавес, актеры Начинается игра</vt:lpstr>
      <vt:lpstr>Уголок юного эрудита</vt:lpstr>
      <vt:lpstr>Барабанит дождь по крышам Не пускает нас гулять Но скучать нам не придется Будем весело играть!</vt:lpstr>
      <vt:lpstr>Презентация PowerPoint</vt:lpstr>
      <vt:lpstr>Уголок творчества</vt:lpstr>
      <vt:lpstr>Презентация PowerPoint</vt:lpstr>
      <vt:lpstr>Кто сегодня парикмахер? Разрешите, буду я Я вам сделаю прическу, Например, как у меня.</vt:lpstr>
      <vt:lpstr>Я играю в Айболита Жидкость в баночках разлита Порошки, таблетки, мази Из карманчиков вылазят.</vt:lpstr>
      <vt:lpstr>Нам так нравиться играть в ролевые игры: То мы все учителя, то врачи, то тигры.</vt:lpstr>
      <vt:lpstr>Презентация PowerPoint</vt:lpstr>
      <vt:lpstr>Уголок для мальчиков</vt:lpstr>
      <vt:lpstr>Презентация PowerPoint</vt:lpstr>
      <vt:lpstr>Уголок для девочек</vt:lpstr>
      <vt:lpstr>Мы играем</vt:lpstr>
      <vt:lpstr>Спортивный уголок</vt:lpstr>
      <vt:lpstr>Уголок для родителей</vt:lpstr>
      <vt:lpstr>Уголок по фольклору</vt:lpstr>
      <vt:lpstr>Презентация PowerPoint</vt:lpstr>
      <vt:lpstr>На прогулке</vt:lpstr>
      <vt:lpstr>Презентация PowerPoint</vt:lpstr>
      <vt:lpstr>В догонялки все играют Кто быстрее добежит Нас косяк, орава, стая От прыжков земля дрожит!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2014-10-15T05:21:35Z</dcterms:created>
  <dcterms:modified xsi:type="dcterms:W3CDTF">2014-10-15T22:10:12Z</dcterms:modified>
</cp:coreProperties>
</file>