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3" autoAdjust="0"/>
    <p:restoredTop sz="9436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19E946-2B55-4CFD-BA01-7EF60EED919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31BB91-3D5C-4076-BB04-FB12EF23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&#1058;&#1077;&#1084;&#1085;&#1072;&#1103;%20&#1085;&#1086;&#1095;&#110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14291"/>
            <a:ext cx="6600844" cy="23574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   </a:t>
            </a:r>
            <a:br>
              <a:rPr lang="ru-RU" sz="5400" dirty="0" smtClean="0">
                <a:solidFill>
                  <a:srgbClr val="00B050"/>
                </a:solidFill>
              </a:rPr>
            </a:b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25602" name="Picture 2" descr="http://900igr.net/up/datas/96298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pic>
        <p:nvPicPr>
          <p:cNvPr id="14" name="Темная 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ages.myshared.ru/9/952050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datas/istorija/Goroda-geroi-vojny/0013-013-Gorod-ger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myshared.ru/4/105899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s/istorija/Goroda-geroi-vojny/0011-011-Gorod-ger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myshared.ru/4/105899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myshared.ru/4/171407/slid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5istoriya.net/datas/istorija/Goroda-geroi-Vtoroj-mirovoj/0014-014-Smole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4.infourok.ru/uploads/ex/0b77/00069b26-4caae4af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6ba/00089239-7b7422bc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myshared.ru/5/446436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lide.ru/images/16/22466/96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s/istorija/Goroda-geroi-vojny/0008-008-Gorod-ger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myshared.ru/9/952050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rhivurokov.ru/kopilka/uploads/user_file_55367df3d904d/img_user_file_55367df3d904d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istorija/Goroda-geroi-vojny/0012-012-Gorod-ger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datas/istorija/Goroda-geroi-vojny/0006-006-Gorod-ger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9/952050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</TotalTime>
  <Words>1</Words>
  <Application>Microsoft Office PowerPoint</Application>
  <PresentationFormat>Экран (4:3)</PresentationFormat>
  <Paragraphs>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юбилеем дорогая,             любимая подружка    Светочка!</dc:title>
  <dc:creator>User</dc:creator>
  <cp:lastModifiedBy>User</cp:lastModifiedBy>
  <cp:revision>24</cp:revision>
  <dcterms:created xsi:type="dcterms:W3CDTF">2018-04-14T09:45:32Z</dcterms:created>
  <dcterms:modified xsi:type="dcterms:W3CDTF">2018-05-02T09:38:05Z</dcterms:modified>
</cp:coreProperties>
</file>