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66" r:id="rId13"/>
    <p:sldId id="267" r:id="rId14"/>
    <p:sldId id="268" r:id="rId15"/>
    <p:sldId id="269" r:id="rId16"/>
    <p:sldId id="270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33" autoAdjust="0"/>
    <p:restoredTop sz="94368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519E946-2B55-4CFD-BA01-7EF60EED919D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231BB91-3D5C-4076-BB04-FB12EF232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Public\Music\Sample%20Music\&#1058;&#1077;&#1084;&#1085;&#1072;&#1103;%20&#1085;&#1086;&#1095;&#1100;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214291"/>
            <a:ext cx="6600844" cy="23574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00B050"/>
                </a:solidFill>
              </a:rPr>
              <a:t>    </a:t>
            </a:r>
            <a:br>
              <a:rPr lang="ru-RU" sz="5400" dirty="0" smtClean="0">
                <a:solidFill>
                  <a:srgbClr val="00B050"/>
                </a:solidFill>
              </a:rPr>
            </a:br>
            <a:endParaRPr lang="ru-RU" sz="5400" dirty="0">
              <a:solidFill>
                <a:srgbClr val="00B050"/>
              </a:solidFill>
            </a:endParaRPr>
          </a:p>
        </p:txBody>
      </p:sp>
      <p:pic>
        <p:nvPicPr>
          <p:cNvPr id="25602" name="Picture 2" descr="http://900igr.net/up/datas/96298/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  <p:pic>
        <p:nvPicPr>
          <p:cNvPr id="14" name="Темная ноч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images.myshared.ru/9/952050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900igr.net/datas/istorija/Goroda-geroi-vojny/0013-013-Gorod-ger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ages.myshared.ru/4/105899/slid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900igr.net/datas/istorija/Goroda-geroi-vojny/0011-011-Gorod-ger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821533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ages.myshared.ru/4/105899/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images.myshared.ru/4/171407/slide_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5istoriya.net/datas/istorija/Goroda-geroi-Vtoroj-mirovoj/0014-014-Smolens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0"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ds04.infourok.ru/uploads/ex/0b77/00069b26-4caae4af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6ba/00089239-7b7422bc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mages.myshared.ru/5/446436/slid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uslide.ru/images/16/22466/960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800102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900igr.net/datas/istorija/Goroda-geroi-vojny/0008-008-Gorod-ger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ages.myshared.ru/9/952050/slide_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1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rhivurokov.ru/kopilka/uploads/user_file_55367df3d904d/img_user_file_55367df3d904d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900igr.net/datas/istorija/Goroda-geroi-vojny/0012-012-Gorod-ger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900igr.net/datas/istorija/Goroda-geroi-vojny/0006-006-Gorod-ger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mages.myshared.ru/9/952050/slid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821533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235</TotalTime>
  <Words>1</Words>
  <Application>Microsoft Office PowerPoint</Application>
  <PresentationFormat>Экран (4:3)</PresentationFormat>
  <Paragraphs>1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юбилеем дорогая,             любимая подружка    Светочка!</dc:title>
  <dc:creator>User</dc:creator>
  <cp:lastModifiedBy>User</cp:lastModifiedBy>
  <cp:revision>24</cp:revision>
  <dcterms:created xsi:type="dcterms:W3CDTF">2018-04-14T09:45:32Z</dcterms:created>
  <dcterms:modified xsi:type="dcterms:W3CDTF">2018-05-02T09:38:05Z</dcterms:modified>
</cp:coreProperties>
</file>