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2763738"/>
          </a:xfrm>
        </p:spPr>
        <p:txBody>
          <a:bodyPr>
            <a:noAutofit/>
          </a:bodyPr>
          <a:lstStyle/>
          <a:p>
            <a:pPr algn="l"/>
            <a:r>
              <a:rPr lang="ru-RU" sz="6000" dirty="0" smtClean="0">
                <a:solidFill>
                  <a:srgbClr val="FF0000"/>
                </a:solidFill>
              </a:rPr>
              <a:t>Мой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родной 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город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Кушва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fototerra.ru/photo/Russia/Kushva/medium-214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72816"/>
            <a:ext cx="5544616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ПАМЯТНИКИ МАЛОЙ РОДИНЫ</a:t>
            </a:r>
            <a:endParaRPr lang="ru-RU" dirty="0"/>
          </a:p>
        </p:txBody>
      </p:sp>
      <p:pic>
        <p:nvPicPr>
          <p:cNvPr id="22530" name="Picture 2" descr="http://altertravel.ru/images/16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447744" cy="5184576"/>
          </a:xfrm>
          <a:prstGeom prst="rect">
            <a:avLst/>
          </a:prstGeom>
          <a:noFill/>
        </p:spPr>
      </p:pic>
      <p:pic>
        <p:nvPicPr>
          <p:cNvPr id="22532" name="Picture 4" descr="http://gotoural.com/uploads/tourist_attraction/image/325/xlarge________________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96752"/>
            <a:ext cx="3219450" cy="5256584"/>
          </a:xfrm>
          <a:prstGeom prst="rect">
            <a:avLst/>
          </a:prstGeom>
          <a:noFill/>
        </p:spPr>
      </p:pic>
      <p:pic>
        <p:nvPicPr>
          <p:cNvPr id="22534" name="Picture 6" descr="http://fototerra.ru/photo/Russia/Kushva/medium-1489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437112"/>
            <a:ext cx="2771800" cy="207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ПАМЯТНИКИ ПАВШИМ ГЕРОЯМ</a:t>
            </a:r>
            <a:endParaRPr lang="ru-RU" dirty="0"/>
          </a:p>
        </p:txBody>
      </p:sp>
      <p:pic>
        <p:nvPicPr>
          <p:cNvPr id="24578" name="Picture 2" descr="http://photos.wikimapia.org/p/00/01/18/36/00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360373" cy="3240360"/>
          </a:xfrm>
          <a:prstGeom prst="rect">
            <a:avLst/>
          </a:prstGeom>
          <a:noFill/>
        </p:spPr>
      </p:pic>
      <p:pic>
        <p:nvPicPr>
          <p:cNvPr id="24580" name="Picture 4" descr="http://gorod-com.ru/_ph/6/976443858.jpg?15080741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08920"/>
            <a:ext cx="5112568" cy="3834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РОДНОЙ ГОРОД РАСТИ И ПРОЦВЕТАЙ</a:t>
            </a:r>
            <a:endParaRPr lang="ru-RU" dirty="0"/>
          </a:p>
        </p:txBody>
      </p:sp>
      <p:pic>
        <p:nvPicPr>
          <p:cNvPr id="26626" name="Picture 2" descr="https://moigorod.online/photo/0-0/414_p6p1tdgyq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700808"/>
            <a:ext cx="4104455" cy="3117807"/>
          </a:xfrm>
          <a:prstGeom prst="rect">
            <a:avLst/>
          </a:prstGeom>
          <a:noFill/>
        </p:spPr>
      </p:pic>
      <p:pic>
        <p:nvPicPr>
          <p:cNvPr id="26628" name="Picture 4" descr="https://img-fotki.yandex.ru/get/6100/38263697.1f/0_6b43d_520c289d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84984"/>
            <a:ext cx="421744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ГЕРБ ГОРОДА КУШВА</a:t>
            </a:r>
            <a:endParaRPr lang="ru-RU" dirty="0"/>
          </a:p>
        </p:txBody>
      </p:sp>
      <p:pic>
        <p:nvPicPr>
          <p:cNvPr id="27650" name="Picture 2" descr="https://www.oblgazeta.ru/media/cache/f6/a5/f6a58aca4bf499082e8f30fb81b9b5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768752" cy="4554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Autofit/>
          </a:bodyPr>
          <a:lstStyle/>
          <a:p>
            <a:r>
              <a:rPr lang="ru-RU" sz="1400" dirty="0" smtClean="0"/>
              <a:t>Начало Кушвы как поселения было положено в сентябре 1735 года. Для разработки железной руды, открытой Степаном </a:t>
            </a:r>
            <a:r>
              <a:rPr lang="ru-RU" sz="1400" dirty="0" err="1" smtClean="0"/>
              <a:t>Чумпиным</a:t>
            </a:r>
            <a:r>
              <a:rPr lang="ru-RU" sz="1400" dirty="0" smtClean="0"/>
              <a:t>, требовались рабочие руки. А их здесь не было – была одна тайга. Сюда, на реку Кушву, направили крепостных крестьян. Им и пришлось строить жильё, они и были первыми строителями и жителями Кушвы.</a:t>
            </a:r>
          </a:p>
          <a:p>
            <a:r>
              <a:rPr lang="ru-RU" sz="1400" dirty="0" smtClean="0"/>
              <a:t>Развитие поселения началось весной 1736 года, когда в узком месте оврага, по которому протекала река Кушва, началось строительство плотины.</a:t>
            </a:r>
          </a:p>
          <a:p>
            <a:r>
              <a:rPr lang="ru-RU" sz="1400" dirty="0" smtClean="0"/>
              <a:t>Поселение формировалось вокруг завода и образованного плотиной пруда.</a:t>
            </a:r>
          </a:p>
          <a:p>
            <a:r>
              <a:rPr lang="ru-RU" sz="1400" dirty="0" smtClean="0"/>
              <a:t>При основании города по обоим берегам пруда располагались одноэтажные деревянные здания, вытянутые параллельно берегам пруда. Всего улиц в поселении было по две, с каждой стороны пруда.</a:t>
            </a:r>
          </a:p>
          <a:p>
            <a:r>
              <a:rPr lang="ru-RU" sz="1400" dirty="0" smtClean="0"/>
              <a:t>К началу XIX века происходит первичное зонирование территорий поселения, а именно: административная зона начинает формироваться на правом берегу пруда. В этой зоне располагаются основные казённые постройки (управление заводом, госпиталь, тюрьма, жилой дом управителя завода и горных инженеров и т.п.).</a:t>
            </a:r>
          </a:p>
          <a:p>
            <a:r>
              <a:rPr lang="ru-RU" sz="1400" dirty="0" smtClean="0"/>
              <a:t>Поселение в основном развивается на правом берегу пруда. Однако в этом направлении имеется ландшафтное ограничение развития – это гора </a:t>
            </a:r>
            <a:r>
              <a:rPr lang="ru-RU" sz="1600" dirty="0" err="1" smtClean="0"/>
              <a:t>Благодатка</a:t>
            </a:r>
            <a:r>
              <a:rPr lang="ru-RU" sz="1600" dirty="0" smtClean="0"/>
              <a:t>.</a:t>
            </a:r>
            <a:endParaRPr lang="ru-RU" sz="16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ИСТОРИЯ ГОРОДА </a:t>
            </a:r>
            <a:br>
              <a:rPr lang="ru-RU" dirty="0" smtClean="0"/>
            </a:br>
            <a:r>
              <a:rPr lang="ru-RU" dirty="0" smtClean="0"/>
              <a:t>В УЛИЦАХ И ПЛОЩАДЯХ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5000" dirty="0" smtClean="0"/>
              <a:t>К началу XX века территория города увеличилась незначительно, в основном, на правом берегу пруда в юго-восточной части. Такое развитие города было продиктовано тем, что люди предпочитали селиться между местами приложения труда, каковыми являлись завод и рудник. Не последнюю роль сыграл и тот факт, что традиционный тракт, связывающий Кушву с Нижним Тагилом и далее с Екатеринбургом, проходил по правому берегу.</a:t>
            </a:r>
          </a:p>
          <a:p>
            <a:r>
              <a:rPr lang="ru-RU" sz="5000" dirty="0" smtClean="0"/>
              <a:t>Одни из первых улиц – это улица, проходящая по плотине (улица Советская), и улица, проходящая вдоль завода – на правом берегу пруда (улица Первомайская).</a:t>
            </a:r>
          </a:p>
          <a:p>
            <a:r>
              <a:rPr lang="ru-RU" sz="5000" dirty="0" smtClean="0"/>
              <a:t>Начинаем наше путешествие с улиц Советской и Первомайской.</a:t>
            </a:r>
          </a:p>
          <a:p>
            <a:r>
              <a:rPr lang="ru-RU" sz="5000" dirty="0" smtClean="0"/>
              <a:t>Улица Советская связывает левую часть города с правой. Она является самым коротким путём, чтобы пройти на станцию Кушва. И по этой же улице люди ходили в Михайло-Архангельскую церковь.</a:t>
            </a:r>
          </a:p>
          <a:p>
            <a:r>
              <a:rPr lang="ru-RU" sz="5000" dirty="0" smtClean="0"/>
              <a:t>В начале XX века большое развитие получила улицы Рыночная (ул. Первомайская), она почти полностью застроена каменными домами или домами с каменным первым этажом.</a:t>
            </a:r>
          </a:p>
          <a:p>
            <a:r>
              <a:rPr lang="ru-RU" sz="5000" dirty="0" smtClean="0"/>
              <a:t>На Первомайской располагались: управление </a:t>
            </a:r>
            <a:r>
              <a:rPr lang="ru-RU" sz="5000" dirty="0" err="1" smtClean="0"/>
              <a:t>Кушвинского</a:t>
            </a:r>
            <a:r>
              <a:rPr lang="ru-RU" sz="5000" dirty="0" smtClean="0"/>
              <a:t> завода и Гороблагодатского горного округа, управление Богословской железной дороги, волостное управление </a:t>
            </a:r>
            <a:r>
              <a:rPr lang="ru-RU" sz="5000" dirty="0" err="1" smtClean="0"/>
              <a:t>Кушвинской</a:t>
            </a:r>
            <a:r>
              <a:rPr lang="ru-RU" sz="5000" dirty="0" smtClean="0"/>
              <a:t> волости, казначейство, почтово-телеграфная контора, городское училище, женская гимназия.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ГОРОДА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4800" dirty="0" smtClean="0"/>
              <a:t>На этой улице располагались дома именитых </a:t>
            </a:r>
            <a:r>
              <a:rPr lang="ru-RU" sz="4800" dirty="0" err="1" smtClean="0"/>
              <a:t>кушвинских</a:t>
            </a:r>
            <a:r>
              <a:rPr lang="ru-RU" sz="4800" dirty="0" smtClean="0"/>
              <a:t> купцов: </a:t>
            </a:r>
            <a:r>
              <a:rPr lang="ru-RU" sz="4800" dirty="0" err="1" smtClean="0"/>
              <a:t>Переверзева</a:t>
            </a:r>
            <a:r>
              <a:rPr lang="ru-RU" sz="4800" dirty="0" smtClean="0"/>
              <a:t>, </a:t>
            </a:r>
            <a:r>
              <a:rPr lang="ru-RU" sz="4800" dirty="0" err="1" smtClean="0"/>
              <a:t>Бутузова</a:t>
            </a:r>
            <a:r>
              <a:rPr lang="ru-RU" sz="4800" dirty="0" smtClean="0"/>
              <a:t>, </a:t>
            </a:r>
            <a:r>
              <a:rPr lang="ru-RU" sz="4800" dirty="0" err="1" smtClean="0"/>
              <a:t>Ушкова</a:t>
            </a:r>
            <a:r>
              <a:rPr lang="ru-RU" sz="4800" dirty="0" smtClean="0"/>
              <a:t>, Колодкина, </a:t>
            </a:r>
            <a:r>
              <a:rPr lang="ru-RU" sz="4800" dirty="0" err="1" smtClean="0"/>
              <a:t>Горбашова</a:t>
            </a:r>
            <a:r>
              <a:rPr lang="ru-RU" sz="4800" dirty="0" smtClean="0"/>
              <a:t>, Старкова, Панкова, </a:t>
            </a:r>
            <a:r>
              <a:rPr lang="ru-RU" sz="4800" dirty="0" err="1" smtClean="0"/>
              <a:t>Богатыревой</a:t>
            </a:r>
            <a:r>
              <a:rPr lang="ru-RU" sz="4800" dirty="0" smtClean="0"/>
              <a:t>. В нижних этажах купеческих домов находились магазины. Здания различных архитектурных стилей, тесно примыкая друг к другу, образовывали купеческий ряд.</a:t>
            </a:r>
          </a:p>
          <a:p>
            <a:r>
              <a:rPr lang="ru-RU" sz="4800" dirty="0" smtClean="0"/>
              <a:t>Купеческие здания были украшены чугунным литьем. На самом высоком месте улицы стоял Свято-Троицкий собор. Белоснежный, с куполами, покрытыми малахитовой краской. Звон его колоколов был слышен на всю округу.</a:t>
            </a:r>
          </a:p>
          <a:p>
            <a:pPr>
              <a:buNone/>
            </a:pPr>
            <a:r>
              <a:rPr lang="ru-RU" sz="4800" dirty="0" smtClean="0"/>
              <a:t>    </a:t>
            </a:r>
            <a:r>
              <a:rPr lang="ru-RU" sz="4800" dirty="0" smtClean="0"/>
              <a:t>  Площадь </a:t>
            </a:r>
            <a:r>
              <a:rPr lang="ru-RU" sz="4800" dirty="0" smtClean="0"/>
              <a:t>Заводская, или Площадь Красных героев, или площадь Металлургов</a:t>
            </a:r>
          </a:p>
          <a:p>
            <a:r>
              <a:rPr lang="ru-RU" sz="4800" dirty="0" smtClean="0"/>
              <a:t>в нашем городе свидетельствует о незабываемых революционных, ратных и трудовых подвигах.</a:t>
            </a:r>
          </a:p>
          <a:p>
            <a:r>
              <a:rPr lang="ru-RU" sz="4800" dirty="0" smtClean="0"/>
              <a:t>В 1905-1907 гг. здесь, в городском училище (здание бывшей школы №7 им. А. С. </a:t>
            </a:r>
            <a:r>
              <a:rPr lang="ru-RU" sz="4800" dirty="0" err="1" smtClean="0"/>
              <a:t>Майданова</a:t>
            </a:r>
            <a:r>
              <a:rPr lang="ru-RU" sz="4800" dirty="0" smtClean="0"/>
              <a:t>), хранилась подпольная литература, работал партийный кружок. Председателем Совета рабочих и солдатских депутатов был избран сталевар мартеновского цеха А. С. Майданов.</a:t>
            </a:r>
          </a:p>
          <a:p>
            <a:r>
              <a:rPr lang="ru-RU" sz="4800" dirty="0" smtClean="0"/>
              <a:t>В 1918 году на площади были похоронены с воинскими почестями комиссары </a:t>
            </a:r>
            <a:r>
              <a:rPr lang="ru-RU" sz="4800" dirty="0" err="1" smtClean="0"/>
              <a:t>Кушвинского</a:t>
            </a:r>
            <a:r>
              <a:rPr lang="ru-RU" sz="4800" dirty="0" smtClean="0"/>
              <a:t> Совета В. Сергеев, И. </a:t>
            </a:r>
            <a:r>
              <a:rPr lang="ru-RU" sz="4800" dirty="0" err="1" smtClean="0"/>
              <a:t>Вейдеман</a:t>
            </a:r>
            <a:r>
              <a:rPr lang="ru-RU" sz="4800" dirty="0" smtClean="0"/>
              <a:t>, Ян </a:t>
            </a:r>
            <a:r>
              <a:rPr lang="ru-RU" sz="4800" dirty="0" err="1" smtClean="0"/>
              <a:t>Гусарик</a:t>
            </a:r>
            <a:r>
              <a:rPr lang="ru-RU" sz="4800" dirty="0" smtClean="0"/>
              <a:t> и красный лётчик А. Упоров.</a:t>
            </a:r>
          </a:p>
          <a:p>
            <a:r>
              <a:rPr lang="ru-RU" sz="4800" dirty="0" smtClean="0"/>
              <a:t>7 ноября 1918 года у братской могилы красных комиссаров состоялся митинг </a:t>
            </a:r>
            <a:r>
              <a:rPr lang="ru-RU" sz="4800" dirty="0" err="1" smtClean="0"/>
              <a:t>кушвинцев</a:t>
            </a:r>
            <a:r>
              <a:rPr lang="ru-RU" sz="4800" dirty="0" smtClean="0"/>
              <a:t>, посвященный первой годовщине Великой Октябрьской Социалистической революции.</a:t>
            </a:r>
          </a:p>
          <a:p>
            <a:r>
              <a:rPr lang="ru-RU" sz="4800" dirty="0" smtClean="0"/>
              <a:t>В 1923 году на постаменте от памятника Александру III был установлен бюст Карлу Марксу, который снесли в годы перестройки в конце XX века.</a:t>
            </a:r>
          </a:p>
          <a:p>
            <a:r>
              <a:rPr lang="ru-RU" sz="4800" dirty="0" smtClean="0"/>
              <a:t>Здесь и здания имеют историческое прошлое. В доме № 36 с 1917 по 1928 годы находился </a:t>
            </a:r>
            <a:r>
              <a:rPr lang="ru-RU" sz="4800" dirty="0" err="1" smtClean="0"/>
              <a:t>Кушвинский</a:t>
            </a:r>
            <a:r>
              <a:rPr lang="ru-RU" sz="4800" dirty="0" smtClean="0"/>
              <a:t> райком партии, в 1918 году – штаб полка Красных орлов; в первой половине XIX века жил П. М. Обухов – управитель </a:t>
            </a:r>
            <a:r>
              <a:rPr lang="ru-RU" sz="4800" dirty="0" err="1" smtClean="0"/>
              <a:t>Кушвинского</a:t>
            </a:r>
            <a:r>
              <a:rPr lang="ru-RU" sz="4800" dirty="0" smtClean="0"/>
              <a:t> завода и создатель первых стальных пушек в России.</a:t>
            </a:r>
          </a:p>
          <a:p>
            <a:r>
              <a:rPr lang="ru-RU" sz="6400" dirty="0" smtClean="0"/>
              <a:t>На доме имеется мемориальная доска, на которой написано, что в 1899 год в этом здании останавливался Д. И. Менделеев, когда совершал поездку по Уралу</a:t>
            </a:r>
            <a:r>
              <a:rPr lang="ru-RU" sz="6400" dirty="0" smtClean="0"/>
              <a:t>.</a:t>
            </a:r>
            <a:r>
              <a:rPr lang="ru-RU" sz="6400" dirty="0" smtClean="0"/>
              <a:t>       </a:t>
            </a:r>
          </a:p>
          <a:p>
            <a:endParaRPr lang="ru-RU" sz="64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ГОРОДА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4978896" cy="26677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Крутыми </a:t>
            </a:r>
            <a:r>
              <a:rPr lang="ru-RU" dirty="0" smtClean="0"/>
              <a:t>улочками Кушвы</a:t>
            </a:r>
            <a:br>
              <a:rPr lang="ru-RU" dirty="0" smtClean="0"/>
            </a:br>
            <a:r>
              <a:rPr lang="ru-RU" dirty="0" smtClean="0"/>
              <a:t>Спускаюсь к сонному пруду,</a:t>
            </a:r>
            <a:br>
              <a:rPr lang="ru-RU" dirty="0" smtClean="0"/>
            </a:br>
            <a:r>
              <a:rPr lang="ru-RU" dirty="0" smtClean="0"/>
              <a:t>Где лодок сумрачные туши</a:t>
            </a:r>
            <a:br>
              <a:rPr lang="ru-RU" dirty="0" smtClean="0"/>
            </a:br>
            <a:r>
              <a:rPr lang="ru-RU" dirty="0" smtClean="0"/>
              <a:t>Лежат тюленями во льду.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Багрово пламя от завода,</a:t>
            </a:r>
            <a:br>
              <a:rPr lang="ru-RU" dirty="0" smtClean="0"/>
            </a:br>
            <a:r>
              <a:rPr lang="ru-RU" dirty="0" smtClean="0"/>
              <a:t>Ночная смена. Тишина.</a:t>
            </a:r>
            <a:br>
              <a:rPr lang="ru-RU" dirty="0" smtClean="0"/>
            </a:br>
            <a:r>
              <a:rPr lang="ru-RU" dirty="0" smtClean="0"/>
              <a:t>И от печей до небосвода</a:t>
            </a:r>
            <a:br>
              <a:rPr lang="ru-RU" dirty="0" smtClean="0"/>
            </a:br>
            <a:r>
              <a:rPr lang="ru-RU" dirty="0" smtClean="0"/>
              <a:t>Закрыла звезды пелена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                             А</a:t>
            </a:r>
            <a:r>
              <a:rPr lang="ru-RU" dirty="0" smtClean="0"/>
              <a:t>. Чечулин.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КРУТЫЕ УЛОЧКИ КУШВЫ</a:t>
            </a:r>
            <a:endParaRPr lang="ru-RU" dirty="0"/>
          </a:p>
        </p:txBody>
      </p:sp>
      <p:pic>
        <p:nvPicPr>
          <p:cNvPr id="28674" name="Picture 2" descr="https://vkushve.ru/upload/photos/2015/prud-okolo-kzpv-2015-08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21088"/>
            <a:ext cx="4139952" cy="1974301"/>
          </a:xfrm>
          <a:prstGeom prst="rect">
            <a:avLst/>
          </a:prstGeom>
          <a:noFill/>
        </p:spPr>
      </p:pic>
      <p:pic>
        <p:nvPicPr>
          <p:cNvPr id="28676" name="Picture 4" descr="http://fototerra.ru/photo/Russia/Kushva/medium-148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21088"/>
            <a:ext cx="4176464" cy="1962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16824" cy="1143000"/>
          </a:xfrm>
        </p:spPr>
        <p:txBody>
          <a:bodyPr/>
          <a:lstStyle/>
          <a:p>
            <a:pPr algn="ctr"/>
            <a:r>
              <a:rPr lang="ru-RU" dirty="0" smtClean="0"/>
              <a:t>ПУТЕШЕСТВИЕ ПО ГОРОДУ</a:t>
            </a:r>
            <a:endParaRPr lang="ru-RU" dirty="0"/>
          </a:p>
        </p:txBody>
      </p:sp>
      <p:pic>
        <p:nvPicPr>
          <p:cNvPr id="1026" name="Picture 2" descr="http://allthecities.com/system/panoramas/pictures/001/360/012/original/open-uri20131012-1477-15zth16?13815642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612068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ВСЁ НАЧИНАЛОСЬ…</a:t>
            </a:r>
            <a:endParaRPr lang="ru-RU" dirty="0"/>
          </a:p>
        </p:txBody>
      </p:sp>
      <p:pic>
        <p:nvPicPr>
          <p:cNvPr id="15362" name="Picture 2" descr="http://1723.ru/forums/uploads/post-4358-1260350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024336" cy="2232248"/>
          </a:xfrm>
          <a:prstGeom prst="rect">
            <a:avLst/>
          </a:prstGeom>
          <a:noFill/>
        </p:spPr>
      </p:pic>
      <p:pic>
        <p:nvPicPr>
          <p:cNvPr id="15364" name="Picture 4" descr="http://ic.pics.livejournal.com/zavodfoto/46550561/803308/803308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96752"/>
            <a:ext cx="4896544" cy="2409100"/>
          </a:xfrm>
          <a:prstGeom prst="rect">
            <a:avLst/>
          </a:prstGeom>
          <a:noFill/>
        </p:spPr>
      </p:pic>
      <p:pic>
        <p:nvPicPr>
          <p:cNvPr id="15366" name="Picture 6" descr="http://ic.pics.livejournal.com/zavodfoto/46550561/801939/801939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05064"/>
            <a:ext cx="3672408" cy="2365031"/>
          </a:xfrm>
          <a:prstGeom prst="rect">
            <a:avLst/>
          </a:prstGeom>
          <a:noFill/>
        </p:spPr>
      </p:pic>
      <p:pic>
        <p:nvPicPr>
          <p:cNvPr id="15368" name="Picture 8" descr="http://okudjava-tagil.ru/upload/medialibrary/f75/pamjat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4064700" cy="2979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СТРОИТЕЛЬСТВО  И РАЗВИТИЕ НАШЕГО ГОРОДА</a:t>
            </a:r>
            <a:endParaRPr lang="ru-RU" dirty="0"/>
          </a:p>
        </p:txBody>
      </p:sp>
      <p:pic>
        <p:nvPicPr>
          <p:cNvPr id="17410" name="Picture 2" descr="http://detectivebooks.ru/img/d/?src=35965264&amp;i=33&amp;ext=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312368" cy="4752528"/>
          </a:xfrm>
          <a:prstGeom prst="rect">
            <a:avLst/>
          </a:prstGeom>
          <a:noFill/>
        </p:spPr>
      </p:pic>
      <p:pic>
        <p:nvPicPr>
          <p:cNvPr id="17412" name="Picture 4" descr="http://ic.pics.livejournal.com/zavodfoto/46550561/801101/801101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556792"/>
            <a:ext cx="4978524" cy="2592288"/>
          </a:xfrm>
          <a:prstGeom prst="rect">
            <a:avLst/>
          </a:prstGeom>
          <a:noFill/>
        </p:spPr>
      </p:pic>
      <p:pic>
        <p:nvPicPr>
          <p:cNvPr id="17414" name="Picture 6" descr="https://vkushve.ru/upload/photos/old-kushva/old-kushva_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293096"/>
            <a:ext cx="4978259" cy="2416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 УЛИЦЫ В СТАРИНУ</a:t>
            </a:r>
            <a:endParaRPr lang="ru-RU" dirty="0"/>
          </a:p>
        </p:txBody>
      </p:sp>
      <p:pic>
        <p:nvPicPr>
          <p:cNvPr id="18434" name="Picture 2" descr="https://img-fotki.yandex.ru/get/39073/212302481.3f6/0_1d50f7_72050b54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5209011" cy="3573016"/>
          </a:xfrm>
          <a:prstGeom prst="rect">
            <a:avLst/>
          </a:prstGeom>
          <a:noFill/>
        </p:spPr>
      </p:pic>
      <p:pic>
        <p:nvPicPr>
          <p:cNvPr id="18436" name="Picture 4" descr="http://ic.pics.livejournal.com/zavodfoto/46550561/802225/802225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914775"/>
            <a:ext cx="4536504" cy="2803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УЛИЦЫ В СТАРИНУ</a:t>
            </a:r>
            <a:endParaRPr lang="ru-RU" dirty="0"/>
          </a:p>
        </p:txBody>
      </p:sp>
      <p:pic>
        <p:nvPicPr>
          <p:cNvPr id="19458" name="Picture 2" descr="http://gorod-com.ru/_ph/6/504975462.jpg?15043566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339466" cy="2880320"/>
          </a:xfrm>
          <a:prstGeom prst="rect">
            <a:avLst/>
          </a:prstGeom>
          <a:noFill/>
        </p:spPr>
      </p:pic>
      <p:pic>
        <p:nvPicPr>
          <p:cNvPr id="19460" name="Picture 4" descr="https://vkushve.ru/upload/photos/old-kushva/old-kushva_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89040"/>
            <a:ext cx="4392488" cy="2890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НОВЫЙ ГОРОД</a:t>
            </a:r>
            <a:endParaRPr lang="ru-RU" dirty="0"/>
          </a:p>
        </p:txBody>
      </p:sp>
      <p:pic>
        <p:nvPicPr>
          <p:cNvPr id="20482" name="Picture 2" descr="http://cs421725.vk.me/v421725381/3979/qJioMA9SL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680520" cy="2970330"/>
          </a:xfrm>
          <a:prstGeom prst="rect">
            <a:avLst/>
          </a:prstGeom>
          <a:noFill/>
        </p:spPr>
      </p:pic>
      <p:pic>
        <p:nvPicPr>
          <p:cNvPr id="20484" name="Picture 4" descr="https://www.podvalchik.ru/uploads/img-2160-lkdf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626" y="3645024"/>
            <a:ext cx="4167971" cy="2776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СОВРЕМЕННЫЕ УЛИЦЫ</a:t>
            </a:r>
            <a:endParaRPr lang="ru-RU" dirty="0"/>
          </a:p>
        </p:txBody>
      </p:sp>
      <p:pic>
        <p:nvPicPr>
          <p:cNvPr id="21506" name="Picture 2" descr="http://www.rve.ru/uploads/image/R_-R_R_S_RieS_R__49_S_S_R_S_R_R_R__R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464496" cy="3352009"/>
          </a:xfrm>
          <a:prstGeom prst="rect">
            <a:avLst/>
          </a:prstGeom>
          <a:noFill/>
        </p:spPr>
      </p:pic>
      <p:pic>
        <p:nvPicPr>
          <p:cNvPr id="21508" name="Picture 4" descr="http://fototerra.ru/photo/Russia/Kushva/medium-221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429000"/>
            <a:ext cx="4344144" cy="3258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ПАМЯТНИКИ МАЛОЙ РОДИНЫ</a:t>
            </a:r>
            <a:br>
              <a:rPr lang="ru-RU" dirty="0" smtClean="0"/>
            </a:br>
            <a:r>
              <a:rPr lang="ru-RU" dirty="0" smtClean="0"/>
              <a:t> В СТАРИНУ</a:t>
            </a:r>
            <a:endParaRPr lang="ru-RU" dirty="0"/>
          </a:p>
        </p:txBody>
      </p:sp>
      <p:pic>
        <p:nvPicPr>
          <p:cNvPr id="23554" name="Picture 2" descr="http://andcvet.narod.ru/sib1/17/13/max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315709"/>
            <a:ext cx="2808312" cy="2542291"/>
          </a:xfrm>
          <a:prstGeom prst="rect">
            <a:avLst/>
          </a:prstGeom>
          <a:noFill/>
        </p:spPr>
      </p:pic>
      <p:pic>
        <p:nvPicPr>
          <p:cNvPr id="23556" name="Picture 4" descr="https://vkushve.ru/upload/dir1/ploschad-lenina-na-pervomayskoy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60383"/>
            <a:ext cx="3960440" cy="3280786"/>
          </a:xfrm>
          <a:prstGeom prst="rect">
            <a:avLst/>
          </a:prstGeom>
          <a:noFill/>
        </p:spPr>
      </p:pic>
      <p:pic>
        <p:nvPicPr>
          <p:cNvPr id="23558" name="Picture 6" descr="https://vkushve.ru/upload/photos/old-kushva/old-kushva_1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72816"/>
            <a:ext cx="377991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526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Мой родной  город Кушва</vt:lpstr>
      <vt:lpstr>ПУТЕШЕСТВИЕ ПО ГОРОДУ</vt:lpstr>
      <vt:lpstr>КАК ВСЁ НАЧИНАЛОСЬ…</vt:lpstr>
      <vt:lpstr>СТРОИТЕЛЬСТВО  И РАЗВИТИЕ НАШЕГО ГОРОДА</vt:lpstr>
      <vt:lpstr>НАШИ  УЛИЦЫ В СТАРИНУ</vt:lpstr>
      <vt:lpstr>УЛИЦЫ В СТАРИНУ</vt:lpstr>
      <vt:lpstr>НОВЫЙ ГОРОД</vt:lpstr>
      <vt:lpstr>СОВРЕМЕННЫЕ УЛИЦЫ</vt:lpstr>
      <vt:lpstr>ПАМЯТНИКИ МАЛОЙ РОДИНЫ  В СТАРИНУ</vt:lpstr>
      <vt:lpstr>ПАМЯТНИКИ МАЛОЙ РОДИНЫ</vt:lpstr>
      <vt:lpstr>ПАМЯТНИКИ ПАВШИМ ГЕРОЯМ</vt:lpstr>
      <vt:lpstr>РОДНОЙ ГОРОД РАСТИ И ПРОЦВЕТАЙ</vt:lpstr>
      <vt:lpstr>ГЕРБ ГОРОДА КУШВА</vt:lpstr>
      <vt:lpstr>ИСТОРИЯ ГОРОДА  В УЛИЦАХ И ПЛОЩАДЯХ</vt:lpstr>
      <vt:lpstr>ИСТОРИЯ ГОРОДА</vt:lpstr>
      <vt:lpstr>ИСТОРИЯ ГОРОДА</vt:lpstr>
      <vt:lpstr>КРУТЫЕ УЛОЧКИ КУШВЫ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родной  город Кушва</dc:title>
  <dc:creator>user</dc:creator>
  <cp:lastModifiedBy>user</cp:lastModifiedBy>
  <cp:revision>10</cp:revision>
  <dcterms:created xsi:type="dcterms:W3CDTF">2017-11-06T12:09:36Z</dcterms:created>
  <dcterms:modified xsi:type="dcterms:W3CDTF">2017-11-06T13:40:28Z</dcterms:modified>
</cp:coreProperties>
</file>