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img0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Женщины и война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Users\User\Desktop\img3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8143900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img11 (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img11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Женщины - снайперы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User\Desktop\img9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96563"/>
            <a:ext cx="8001024" cy="5661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img8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80724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img14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женщина на войн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2144" y="0"/>
            <a:ext cx="43372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img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</TotalTime>
  <Words>6</Words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Слайд 1</vt:lpstr>
      <vt:lpstr>Слайд 2</vt:lpstr>
      <vt:lpstr>Женщины - снайперы </vt:lpstr>
      <vt:lpstr>Слайд 4</vt:lpstr>
      <vt:lpstr>Слайд 5</vt:lpstr>
      <vt:lpstr>Слайд 6</vt:lpstr>
      <vt:lpstr>Слайд 7</vt:lpstr>
      <vt:lpstr>Слайд 8</vt:lpstr>
      <vt:lpstr>Слайд 9</vt:lpstr>
      <vt:lpstr>Женщины и война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2020-03-09T16:27:15Z</dcterms:created>
  <dcterms:modified xsi:type="dcterms:W3CDTF">2020-03-09T16:41:10Z</dcterms:modified>
</cp:coreProperties>
</file>