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Летний оздоровительный  период 2021г во второй </a:t>
            </a:r>
            <a:r>
              <a:rPr lang="ru-RU" dirty="0" smtClean="0"/>
              <a:t>группе раннего возраста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«Белочки»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День цветов</a:t>
            </a:r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43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643314"/>
            <a:ext cx="2286016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14290"/>
            <a:ext cx="243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 t="14554" r="-425" b="27228"/>
          <a:stretch>
            <a:fillRect/>
          </a:stretch>
        </p:blipFill>
        <p:spPr bwMode="auto">
          <a:xfrm>
            <a:off x="500034" y="4429132"/>
            <a:ext cx="4714908" cy="20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000364" y="1214422"/>
            <a:ext cx="38576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Живет повсюду красота, </a:t>
            </a:r>
            <a:br>
              <a:rPr lang="ru-RU" dirty="0" smtClean="0"/>
            </a:br>
            <a:r>
              <a:rPr lang="ru-RU" dirty="0" smtClean="0"/>
              <a:t>Живет не где-нибудь, а рядом, </a:t>
            </a:r>
            <a:br>
              <a:rPr lang="ru-RU" dirty="0" smtClean="0"/>
            </a:br>
            <a:r>
              <a:rPr lang="ru-RU" dirty="0" smtClean="0"/>
              <a:t>Всегда открыта нашим взглядам, </a:t>
            </a:r>
            <a:br>
              <a:rPr lang="ru-RU" dirty="0" smtClean="0"/>
            </a:br>
            <a:r>
              <a:rPr lang="ru-RU" dirty="0" smtClean="0"/>
              <a:t>Всегда доступна и чиста. </a:t>
            </a:r>
            <a:br>
              <a:rPr lang="ru-RU" dirty="0" smtClean="0"/>
            </a:br>
            <a:r>
              <a:rPr lang="ru-RU" dirty="0" smtClean="0"/>
              <a:t>Живет повсюду красота: </a:t>
            </a:r>
            <a:br>
              <a:rPr lang="ru-RU" dirty="0" smtClean="0"/>
            </a:br>
            <a:r>
              <a:rPr lang="ru-RU" dirty="0" smtClean="0"/>
              <a:t>В любом цветке, в любой травинке, </a:t>
            </a:r>
            <a:br>
              <a:rPr lang="ru-RU" dirty="0" smtClean="0"/>
            </a:br>
            <a:r>
              <a:rPr lang="ru-RU" dirty="0" smtClean="0"/>
              <a:t>И даже в маленькой росинке, </a:t>
            </a:r>
            <a:br>
              <a:rPr lang="ru-RU" dirty="0" smtClean="0"/>
            </a:br>
            <a:r>
              <a:rPr lang="ru-RU" dirty="0" smtClean="0"/>
              <a:t>Что дремлет в складочке листа. </a:t>
            </a:r>
            <a:br>
              <a:rPr lang="ru-RU" dirty="0" smtClean="0"/>
            </a:br>
            <a:r>
              <a:rPr lang="ru-RU" dirty="0" smtClean="0"/>
              <a:t>                        М. </a:t>
            </a:r>
            <a:r>
              <a:rPr lang="ru-RU" dirty="0" err="1" smtClean="0"/>
              <a:t>Пляцковский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57166"/>
            <a:ext cx="1965653" cy="262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070083" cy="276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День насекомых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86190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452788"/>
            <a:ext cx="2286016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2500298" y="164305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Коровка эта не мычит</a:t>
            </a:r>
            <a:br>
              <a:rPr lang="ru-RU" dirty="0" smtClean="0"/>
            </a:br>
            <a:r>
              <a:rPr lang="ru-RU" dirty="0" smtClean="0"/>
              <a:t>И копытом не стучит,</a:t>
            </a:r>
            <a:br>
              <a:rPr lang="ru-RU" dirty="0" smtClean="0"/>
            </a:br>
            <a:r>
              <a:rPr lang="ru-RU" dirty="0" smtClean="0"/>
              <a:t>А ползет по пальцу, крошка,</a:t>
            </a:r>
            <a:br>
              <a:rPr lang="ru-RU" dirty="0" smtClean="0"/>
            </a:br>
            <a:r>
              <a:rPr lang="ru-RU" dirty="0" smtClean="0"/>
              <a:t>В сарафанчике с горошком. (божья коровка)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929066"/>
            <a:ext cx="1788266" cy="238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243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643313"/>
            <a:ext cx="2286016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500438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00042"/>
            <a:ext cx="2162108" cy="288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животных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121442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1.Беседа о животных.</a:t>
            </a:r>
            <a:br>
              <a:rPr lang="ru-RU" dirty="0" smtClean="0"/>
            </a:br>
            <a:r>
              <a:rPr lang="ru-RU" dirty="0" smtClean="0"/>
              <a:t>2. Рассматривание иллюстраций о диких и домашних животных и их детенышах.</a:t>
            </a:r>
            <a:br>
              <a:rPr lang="ru-RU" dirty="0" smtClean="0"/>
            </a:br>
            <a:r>
              <a:rPr lang="ru-RU" dirty="0" smtClean="0"/>
              <a:t>3. Дидактические игры: «Чьи детки?», «Кто как кричит?».</a:t>
            </a:r>
            <a:br>
              <a:rPr lang="ru-RU" dirty="0" smtClean="0"/>
            </a:br>
            <a:r>
              <a:rPr lang="ru-RU" dirty="0" smtClean="0"/>
              <a:t>4. Подвижная игра: «У медведя во бору».</a:t>
            </a:r>
          </a:p>
          <a:p>
            <a:r>
              <a:rPr lang="ru-RU" dirty="0" smtClean="0"/>
              <a:t>5.Просмотр развивающих мультфильмов.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285992"/>
            <a:ext cx="235745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243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72518" cy="92869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День                                      День </a:t>
            </a:r>
            <a:br>
              <a:rPr lang="ru-RU" dirty="0" smtClean="0"/>
            </a:br>
            <a:r>
              <a:rPr lang="ru-RU" dirty="0" smtClean="0"/>
              <a:t>спортивных игр                 мячей </a:t>
            </a:r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500174"/>
            <a:ext cx="2605488" cy="19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14818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357562"/>
            <a:ext cx="2161000" cy="28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20895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357562"/>
            <a:ext cx="2108529" cy="281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Развлечения </a:t>
            </a:r>
            <a:endParaRPr lang="ru-RU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00042"/>
            <a:ext cx="2071702" cy="27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</TotalTime>
  <Words>30</Words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Летний оздоровительный  период 2021г во второй группе раннего возраста «Белочки»</vt:lpstr>
      <vt:lpstr>День цветов</vt:lpstr>
      <vt:lpstr>День насекомых </vt:lpstr>
      <vt:lpstr>День животных</vt:lpstr>
      <vt:lpstr>День                                      День  спортивных игр                 мячей </vt:lpstr>
      <vt:lpstr>Развлечения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Летний оздоровительный  период 2021г во второй  ранней группе «Белочки»</dc:title>
  <dc:creator>Admin</dc:creator>
  <cp:lastModifiedBy>1</cp:lastModifiedBy>
  <cp:revision>2</cp:revision>
  <dcterms:created xsi:type="dcterms:W3CDTF">2021-09-08T04:45:49Z</dcterms:created>
  <dcterms:modified xsi:type="dcterms:W3CDTF">2021-09-21T06:26:16Z</dcterms:modified>
</cp:coreProperties>
</file>