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8FE0B-4BF0-4410-93C2-12A02DD055FA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82E6-4F42-4C46-A577-93A6DBE92E7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8FE0B-4BF0-4410-93C2-12A02DD055FA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82E6-4F42-4C46-A577-93A6DBE92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8FE0B-4BF0-4410-93C2-12A02DD055FA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82E6-4F42-4C46-A577-93A6DBE92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8FE0B-4BF0-4410-93C2-12A02DD055FA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82E6-4F42-4C46-A577-93A6DBE92E7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8FE0B-4BF0-4410-93C2-12A02DD055FA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82E6-4F42-4C46-A577-93A6DBE92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8FE0B-4BF0-4410-93C2-12A02DD055FA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82E6-4F42-4C46-A577-93A6DBE92E7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8FE0B-4BF0-4410-93C2-12A02DD055FA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82E6-4F42-4C46-A577-93A6DBE92E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8FE0B-4BF0-4410-93C2-12A02DD055FA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82E6-4F42-4C46-A577-93A6DBE92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8FE0B-4BF0-4410-93C2-12A02DD055FA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82E6-4F42-4C46-A577-93A6DBE92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8FE0B-4BF0-4410-93C2-12A02DD055FA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82E6-4F42-4C46-A577-93A6DBE92E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8FE0B-4BF0-4410-93C2-12A02DD055FA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82E6-4F42-4C46-A577-93A6DBE92E7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B08FE0B-4BF0-4410-93C2-12A02DD055FA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5E82E6-4F42-4C46-A577-93A6DBE92E7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sz="1700" dirty="0">
                <a:solidFill>
                  <a:srgbClr val="212745"/>
                </a:solidFill>
              </a:rPr>
              <a:t>Муниципальное автономное дошкольное образовательное учреждение </a:t>
            </a:r>
          </a:p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sz="1700" dirty="0">
                <a:solidFill>
                  <a:srgbClr val="212745"/>
                </a:solidFill>
              </a:rPr>
              <a:t>детский сад №12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36712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/>
              <a:t>Самообслуживание, элементарный </a:t>
            </a:r>
            <a:br>
              <a:rPr lang="ru-RU" sz="4400" dirty="0" smtClean="0"/>
            </a:br>
            <a:r>
              <a:rPr lang="ru-RU" sz="4400" dirty="0" smtClean="0"/>
              <a:t>бытовой труд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077489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01317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Дежурство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794"/>
            <a:ext cx="3028207" cy="403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5794"/>
            <a:ext cx="2996072" cy="399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8" r="7601" b="24525"/>
          <a:stretch/>
        </p:blipFill>
        <p:spPr bwMode="auto">
          <a:xfrm>
            <a:off x="6372200" y="198959"/>
            <a:ext cx="268453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291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6276" y="443711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Труд в природе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589512" cy="21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03" y="164131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57" y="2492896"/>
            <a:ext cx="2663280" cy="355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75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841" y="57150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Уборка территории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3224834" cy="241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88349"/>
            <a:ext cx="2084387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15" y="2964132"/>
            <a:ext cx="2579061" cy="343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46134"/>
            <a:ext cx="2853034" cy="380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17" y="3029526"/>
            <a:ext cx="3394010" cy="226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1304027" cy="275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487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Бытовой труд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09355"/>
            <a:ext cx="2736304" cy="364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03" y="527336"/>
            <a:ext cx="2709331" cy="361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08751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76</TotalTime>
  <Words>20</Words>
  <Application>Microsoft Office PowerPoint</Application>
  <PresentationFormat>Экран (4:3)</PresentationFormat>
  <Paragraphs>7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Воздушный поток</vt:lpstr>
      <vt:lpstr>Самообслуживание, элементарный  бытовой труд</vt:lpstr>
      <vt:lpstr>Дежурство </vt:lpstr>
      <vt:lpstr>Труд в природе</vt:lpstr>
      <vt:lpstr>Уборка территории</vt:lpstr>
      <vt:lpstr>Бытовой труд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Самообслуживание, элементарный  бытовой труд</dc:title>
  <dc:creator>User</dc:creator>
  <cp:lastModifiedBy>User</cp:lastModifiedBy>
  <cp:revision>5</cp:revision>
  <dcterms:created xsi:type="dcterms:W3CDTF">2022-11-08T04:13:17Z</dcterms:created>
  <dcterms:modified xsi:type="dcterms:W3CDTF">2022-11-08T05:30:11Z</dcterms:modified>
</cp:coreProperties>
</file>