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12.02.2022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29394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ИГРА ПО ИЗОБРАЗИТЕЛЬНОМУ ИСКУССТВУ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</a:rPr>
              <a:t>ЧТО ЛИШНЕЕ?</a:t>
            </a:r>
            <a:endParaRPr lang="ru-RU" sz="4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Какой рисунок лишний?</a:t>
            </a:r>
            <a:endParaRPr lang="ru-RU" dirty="0"/>
          </a:p>
        </p:txBody>
      </p:sp>
      <p:pic>
        <p:nvPicPr>
          <p:cNvPr id="2051" name="Picture 3" descr="C:\Users\User\Desktop\hello_html_549976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85860"/>
            <a:ext cx="2928958" cy="25545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2" name="Picture 4" descr="C:\Users\User\Desktop\п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1357298"/>
            <a:ext cx="3214678" cy="241100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3" name="Picture 5" descr="C:\Users\User\Desktop\1621818805_29-phonoteka_org-p-fon-rannyaya-vesna-dlya-detei-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4214818"/>
            <a:ext cx="3504663" cy="2383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2054" name="Picture 6" descr="C:\Users\User\Desktop\пей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1538" y="4214818"/>
            <a:ext cx="3143272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 spd="med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пей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3643306" cy="2732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785918" y="142852"/>
            <a:ext cx="6072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/>
              <a:t>Что лишнее?</a:t>
            </a:r>
            <a:endParaRPr lang="ru-RU" sz="5400" dirty="0"/>
          </a:p>
        </p:txBody>
      </p:sp>
      <p:pic>
        <p:nvPicPr>
          <p:cNvPr id="3075" name="Picture 3" descr="C:\Users\User\Desktop\9f40f2b1e635dd1b0adaaf336a1ecca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142984"/>
            <a:ext cx="3929058" cy="26886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6" name="Picture 4" descr="C:\Users\User\Desktop\1621818805_29-phonoteka_org-p-fon-rannyaya-vesna-dlya-detei-3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214818"/>
            <a:ext cx="3571900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78" name="Picture 6" descr="C:\Users\User\Desktop\п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018340"/>
            <a:ext cx="4000528" cy="2732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hello_html_5499766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571480"/>
            <a:ext cx="3717691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 descr="C:\Users\User\Desktop\натюрморт худ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429001"/>
            <a:ext cx="3786214" cy="28882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 descr="C:\Users\User\Desktop\пей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3500438"/>
            <a:ext cx="4000528" cy="26845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 descr="C:\Users\User\Desktop\saida-afonina-a-still-life-with-apples-20031-e127298552874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571480"/>
            <a:ext cx="3929090" cy="264320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пртрет девочк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285728"/>
            <a:ext cx="3357586" cy="3429024"/>
          </a:xfrm>
          <a:prstGeom prst="rect">
            <a:avLst/>
          </a:prstGeom>
          <a:noFill/>
        </p:spPr>
      </p:pic>
      <p:pic>
        <p:nvPicPr>
          <p:cNvPr id="5123" name="Picture 3" descr="C:\Users\User\Desktop\портрет.jpg"/>
          <p:cNvPicPr>
            <a:picLocks noChangeAspect="1" noChangeArrowheads="1"/>
          </p:cNvPicPr>
          <p:nvPr/>
        </p:nvPicPr>
        <p:blipFill>
          <a:blip r:embed="rId3"/>
          <a:srcRect l="13284" t="19188" r="21402" b="8487"/>
          <a:stretch>
            <a:fillRect/>
          </a:stretch>
        </p:blipFill>
        <p:spPr bwMode="auto">
          <a:xfrm>
            <a:off x="4500562" y="428604"/>
            <a:ext cx="3714776" cy="3357586"/>
          </a:xfrm>
          <a:prstGeom prst="rect">
            <a:avLst/>
          </a:prstGeom>
          <a:noFill/>
        </p:spPr>
      </p:pic>
      <p:pic>
        <p:nvPicPr>
          <p:cNvPr id="5124" name="Picture 4" descr="C:\Users\User\Desktop\пушкин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910" y="3786190"/>
            <a:ext cx="3379596" cy="2928958"/>
          </a:xfrm>
          <a:prstGeom prst="rect">
            <a:avLst/>
          </a:prstGeom>
          <a:noFill/>
        </p:spPr>
      </p:pic>
      <p:pic>
        <p:nvPicPr>
          <p:cNvPr id="5125" name="Picture 5" descr="C:\Users\User\Desktop\городской пейзаж.jpg"/>
          <p:cNvPicPr>
            <a:picLocks noChangeAspect="1" noChangeArrowheads="1"/>
          </p:cNvPicPr>
          <p:nvPr/>
        </p:nvPicPr>
        <p:blipFill>
          <a:blip r:embed="rId5"/>
          <a:srcRect t="20833" b="20833"/>
          <a:stretch>
            <a:fillRect/>
          </a:stretch>
        </p:blipFill>
        <p:spPr bwMode="auto">
          <a:xfrm>
            <a:off x="4572000" y="3929066"/>
            <a:ext cx="3633120" cy="27146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User\Desktop\городской пейзаж.jpg"/>
          <p:cNvPicPr>
            <a:picLocks noChangeAspect="1" noChangeArrowheads="1"/>
          </p:cNvPicPr>
          <p:nvPr/>
        </p:nvPicPr>
        <p:blipFill>
          <a:blip r:embed="rId2"/>
          <a:srcRect t="20833" b="20833"/>
          <a:stretch>
            <a:fillRect/>
          </a:stretch>
        </p:blipFill>
        <p:spPr bwMode="auto">
          <a:xfrm>
            <a:off x="4429124" y="571480"/>
            <a:ext cx="3633120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6" name="Picture 2" descr="C:\Users\User\Desktop\1612139218_16-p-gorodskoi-peizazh-risunok-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357166"/>
            <a:ext cx="2928957" cy="329257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7" name="Picture 3" descr="C:\Users\User\Desktop\1621818805_29-phonoteka_org-p-fon-rannyaya-vesna-dlya-detei-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929066"/>
            <a:ext cx="3857620" cy="26231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148" name="Picture 4" descr="C:\Users\User\Desktop\9f40f2b1e635dd1b0adaaf336a1ecca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3643314"/>
            <a:ext cx="3857652" cy="26398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to="" calcmode="lin" valueType="num">
                                      <p:cBhvr>
                                        <p:cTn id="11" dur="1"/>
                                        <p:tgtEl>
                                          <p:spTgt spid="61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пей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7"/>
            <a:ext cx="3786214" cy="2839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Users\User\Desktop\п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14290"/>
            <a:ext cx="3500462" cy="29170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C:\Users\User\Desktop\1621818805_29-phonoteka_org-p-fon-rannyaya-vesna-dlya-detei-3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73675" y="3429000"/>
            <a:ext cx="3992123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3" name="Picture 5" descr="C:\Users\User\Desktop\1611476692_44-p-detskii-fon-s-peizazhem-4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8596" y="3429000"/>
            <a:ext cx="4095747" cy="30718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4)">
                                      <p:cBhvr>
                                        <p:cTn id="6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65</TotalTime>
  <Words>14</Words>
  <PresentationFormat>Экран (4:3)</PresentationFormat>
  <Paragraphs>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Открытая</vt:lpstr>
      <vt:lpstr>ИГРА ПО ИЗОБРАЗИТЕЛЬНОМУ ИСКУССТВУ</vt:lpstr>
      <vt:lpstr>Какой рисунок лишний?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 ПО ИЗОБРАЗИТЕЛЬНОМУ ИСКУССТВУ</dc:title>
  <dc:creator>User</dc:creator>
  <cp:lastModifiedBy>User</cp:lastModifiedBy>
  <cp:revision>9</cp:revision>
  <dcterms:created xsi:type="dcterms:W3CDTF">2022-02-12T07:44:55Z</dcterms:created>
  <dcterms:modified xsi:type="dcterms:W3CDTF">2022-02-12T09:01:11Z</dcterms:modified>
</cp:coreProperties>
</file>