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394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ПО ИЗОБРАЗИТЕЛЬНОМУ ИСКУССТВУ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ЧТО ЛИШНЕЕ?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рисунок лишний?</a:t>
            </a:r>
            <a:endParaRPr lang="ru-RU" dirty="0"/>
          </a:p>
        </p:txBody>
      </p:sp>
      <p:pic>
        <p:nvPicPr>
          <p:cNvPr id="2051" name="Picture 3" descr="C:\Users\User\Desktop\hello_html_54997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2928958" cy="2554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User\Desktop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214678" cy="241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C:\Users\User\Desktop\1621818805_29-phonoteka_org-p-fon-rannyaya-vesna-dlya-detei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504663" cy="238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C:\Users\User\Desktop\пей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14818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ей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643306" cy="273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5918" y="142852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Что лишнее?</a:t>
            </a:r>
            <a:endParaRPr lang="ru-RU" sz="5400" dirty="0"/>
          </a:p>
        </p:txBody>
      </p:sp>
      <p:pic>
        <p:nvPicPr>
          <p:cNvPr id="3075" name="Picture 3" descr="C:\Users\User\Desktop\9f40f2b1e635dd1b0adaaf336a1ecc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3929058" cy="268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1621818805_29-phonoteka_org-p-fon-rannyaya-vesna-dlya-detei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57190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User\Desktop\п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18340"/>
            <a:ext cx="400052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ello_html_54997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717691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натюрморт худ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1"/>
            <a:ext cx="3786214" cy="2888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esktop\пей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4000528" cy="268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User\Desktop\saida-afonina-a-still-life-with-apples-20031-e12729855287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71480"/>
            <a:ext cx="392909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трет дев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357586" cy="3429024"/>
          </a:xfrm>
          <a:prstGeom prst="rect">
            <a:avLst/>
          </a:prstGeom>
          <a:noFill/>
        </p:spPr>
      </p:pic>
      <p:pic>
        <p:nvPicPr>
          <p:cNvPr id="5123" name="Picture 3" descr="C:\Users\User\Desktop\портрет.jpg"/>
          <p:cNvPicPr>
            <a:picLocks noChangeAspect="1" noChangeArrowheads="1"/>
          </p:cNvPicPr>
          <p:nvPr/>
        </p:nvPicPr>
        <p:blipFill>
          <a:blip r:embed="rId3"/>
          <a:srcRect l="13284" t="19188" r="21402" b="8487"/>
          <a:stretch>
            <a:fillRect/>
          </a:stretch>
        </p:blipFill>
        <p:spPr bwMode="auto">
          <a:xfrm>
            <a:off x="4500562" y="428604"/>
            <a:ext cx="3714776" cy="3357586"/>
          </a:xfrm>
          <a:prstGeom prst="rect">
            <a:avLst/>
          </a:prstGeom>
          <a:noFill/>
        </p:spPr>
      </p:pic>
      <p:pic>
        <p:nvPicPr>
          <p:cNvPr id="5124" name="Picture 4" descr="C:\Users\User\Desktop\пушк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379596" cy="2928958"/>
          </a:xfrm>
          <a:prstGeom prst="rect">
            <a:avLst/>
          </a:prstGeom>
          <a:noFill/>
        </p:spPr>
      </p:pic>
      <p:pic>
        <p:nvPicPr>
          <p:cNvPr id="5125" name="Picture 5" descr="C:\Users\User\Desktop\городской пейзаж.jpg"/>
          <p:cNvPicPr>
            <a:picLocks noChangeAspect="1" noChangeArrowheads="1"/>
          </p:cNvPicPr>
          <p:nvPr/>
        </p:nvPicPr>
        <p:blipFill>
          <a:blip r:embed="rId5"/>
          <a:srcRect t="20833" b="20833"/>
          <a:stretch>
            <a:fillRect/>
          </a:stretch>
        </p:blipFill>
        <p:spPr bwMode="auto">
          <a:xfrm>
            <a:off x="4572000" y="3929066"/>
            <a:ext cx="363312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городской пейзаж.jpg"/>
          <p:cNvPicPr>
            <a:picLocks noChangeAspect="1" noChangeArrowheads="1"/>
          </p:cNvPicPr>
          <p:nvPr/>
        </p:nvPicPr>
        <p:blipFill>
          <a:blip r:embed="rId2"/>
          <a:srcRect t="20833" b="20833"/>
          <a:stretch>
            <a:fillRect/>
          </a:stretch>
        </p:blipFill>
        <p:spPr bwMode="auto">
          <a:xfrm>
            <a:off x="4429124" y="571480"/>
            <a:ext cx="363312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\Desktop\1612139218_16-p-gorodskoi-peizazh-risunok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928957" cy="329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1621818805_29-phonoteka_org-p-fon-rannyaya-vesna-dlya-detei-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857620" cy="262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9f40f2b1e635dd1b0adaaf336a1ecca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3857652" cy="2639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ей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7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500462" cy="291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1621818805_29-phonoteka_org-p-fon-rannyaya-vesna-dlya-detei-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675" y="3429000"/>
            <a:ext cx="399212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User\Desktop\1611476692_44-p-detskii-fon-s-peizazhem-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14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ИГРА ПО ИЗОБРАЗИТЕЛЬНОМУ ИСКУССТВУ</vt:lpstr>
      <vt:lpstr>Какой рисунок лишний?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ИЗОБРАЗИТЕЛЬНОМУ ИСКУССТВУ</dc:title>
  <dc:creator>User</dc:creator>
  <cp:lastModifiedBy>User</cp:lastModifiedBy>
  <cp:revision>9</cp:revision>
  <dcterms:created xsi:type="dcterms:W3CDTF">2022-02-12T07:44:55Z</dcterms:created>
  <dcterms:modified xsi:type="dcterms:W3CDTF">2022-02-12T09:01:11Z</dcterms:modified>
</cp:coreProperties>
</file>