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sldIdLst>
    <p:sldId id="256" r:id="rId2"/>
    <p:sldId id="258" r:id="rId3"/>
    <p:sldId id="260" r:id="rId4"/>
    <p:sldId id="271" r:id="rId5"/>
    <p:sldId id="272" r:id="rId6"/>
    <p:sldId id="273" r:id="rId7"/>
    <p:sldId id="274" r:id="rId8"/>
    <p:sldId id="261" r:id="rId9"/>
    <p:sldId id="275" r:id="rId10"/>
    <p:sldId id="276" r:id="rId11"/>
    <p:sldId id="269" r:id="rId12"/>
    <p:sldId id="267" r:id="rId13"/>
    <p:sldId id="277" r:id="rId14"/>
    <p:sldId id="279" r:id="rId15"/>
    <p:sldId id="262" r:id="rId16"/>
    <p:sldId id="263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E7FA8-891C-47A2-9C2C-16DE053C40E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B8149D7-C045-4BDD-8C7D-D3AE337CCDC1}">
      <dgm:prSet phldrT="[Текст]"/>
      <dgm:spPr/>
      <dgm:t>
        <a:bodyPr/>
        <a:lstStyle/>
        <a:p>
          <a:r>
            <a:rPr lang="ru-RU" dirty="0"/>
            <a:t>- неблагополучная семья (алкоголизм или наркомания родителей, низкий жизненный уровень, отсутствие эмоционального контакта, неполная семья);</a:t>
          </a:r>
        </a:p>
      </dgm:t>
    </dgm:pt>
    <dgm:pt modelId="{2BB3330D-003B-4E04-A031-62FBB958C692}" type="parTrans" cxnId="{B65D7315-73FF-4E19-A4BE-836A0ED74C6E}">
      <dgm:prSet/>
      <dgm:spPr/>
      <dgm:t>
        <a:bodyPr/>
        <a:lstStyle/>
        <a:p>
          <a:endParaRPr lang="ru-RU"/>
        </a:p>
      </dgm:t>
    </dgm:pt>
    <dgm:pt modelId="{28B7FF7D-2EB4-4502-B012-0F6A88367189}" type="sibTrans" cxnId="{B65D7315-73FF-4E19-A4BE-836A0ED74C6E}">
      <dgm:prSet/>
      <dgm:spPr/>
      <dgm:t>
        <a:bodyPr/>
        <a:lstStyle/>
        <a:p>
          <a:endParaRPr lang="ru-RU"/>
        </a:p>
      </dgm:t>
    </dgm:pt>
    <dgm:pt modelId="{1FBB63FF-8049-4670-9C01-CD4117CB0181}">
      <dgm:prSet/>
      <dgm:spPr/>
      <dgm:t>
        <a:bodyPr/>
        <a:lstStyle/>
        <a:p>
          <a:r>
            <a:rPr lang="ru-RU" dirty="0"/>
            <a:t>- широкое распространение злоупотребления психоактивными веществами в данной местности;</a:t>
          </a:r>
        </a:p>
      </dgm:t>
    </dgm:pt>
    <dgm:pt modelId="{47D487D1-C200-4A08-B414-107D44777B15}" type="parTrans" cxnId="{0B476A19-19AD-44A4-BED0-11BB8FE1F904}">
      <dgm:prSet/>
      <dgm:spPr/>
      <dgm:t>
        <a:bodyPr/>
        <a:lstStyle/>
        <a:p>
          <a:endParaRPr lang="ru-RU"/>
        </a:p>
      </dgm:t>
    </dgm:pt>
    <dgm:pt modelId="{7A1B2001-3DA2-4B16-8226-C2D27ACE2542}" type="sibTrans" cxnId="{0B476A19-19AD-44A4-BED0-11BB8FE1F904}">
      <dgm:prSet/>
      <dgm:spPr/>
      <dgm:t>
        <a:bodyPr/>
        <a:lstStyle/>
        <a:p>
          <a:endParaRPr lang="ru-RU"/>
        </a:p>
      </dgm:t>
    </dgm:pt>
    <dgm:pt modelId="{EDF9B653-22B1-4818-9C17-8F9CB77769F3}">
      <dgm:prSet/>
      <dgm:spPr/>
      <dgm:t>
        <a:bodyPr/>
        <a:lstStyle/>
        <a:p>
          <a:r>
            <a:rPr lang="ru-RU" dirty="0"/>
            <a:t>- неадекватная молодежная политика, отсутствие реальной программы досуга, занятости несовершеннолетних;</a:t>
          </a:r>
        </a:p>
      </dgm:t>
    </dgm:pt>
    <dgm:pt modelId="{6AED739C-240C-44BF-9530-D6E38F60F64F}" type="parTrans" cxnId="{6500F1AD-605C-4231-87B7-DC18A2019C32}">
      <dgm:prSet/>
      <dgm:spPr/>
      <dgm:t>
        <a:bodyPr/>
        <a:lstStyle/>
        <a:p>
          <a:endParaRPr lang="ru-RU"/>
        </a:p>
      </dgm:t>
    </dgm:pt>
    <dgm:pt modelId="{35292DA8-8B9D-4C9F-9866-01F47E50A5D6}" type="sibTrans" cxnId="{6500F1AD-605C-4231-87B7-DC18A2019C32}">
      <dgm:prSet/>
      <dgm:spPr/>
      <dgm:t>
        <a:bodyPr/>
        <a:lstStyle/>
        <a:p>
          <a:endParaRPr lang="ru-RU"/>
        </a:p>
      </dgm:t>
    </dgm:pt>
    <dgm:pt modelId="{B2C12750-3662-4294-83D1-F1202730595C}" type="pres">
      <dgm:prSet presAssocID="{501E7FA8-891C-47A2-9C2C-16DE053C40EB}" presName="linear" presStyleCnt="0">
        <dgm:presLayoutVars>
          <dgm:animLvl val="lvl"/>
          <dgm:resizeHandles val="exact"/>
        </dgm:presLayoutVars>
      </dgm:prSet>
      <dgm:spPr/>
    </dgm:pt>
    <dgm:pt modelId="{AFEA2775-C972-457F-8533-A541F0F80599}" type="pres">
      <dgm:prSet presAssocID="{3B8149D7-C045-4BDD-8C7D-D3AE337CCD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C3A245-4D01-43B7-B23E-AB46DC0F773B}" type="pres">
      <dgm:prSet presAssocID="{28B7FF7D-2EB4-4502-B012-0F6A88367189}" presName="spacer" presStyleCnt="0"/>
      <dgm:spPr/>
    </dgm:pt>
    <dgm:pt modelId="{5A02F746-9C0E-4850-9C52-BBF922081B88}" type="pres">
      <dgm:prSet presAssocID="{1FBB63FF-8049-4670-9C01-CD4117CB0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470C4A-6F10-4800-ABBC-DFE2E792FF55}" type="pres">
      <dgm:prSet presAssocID="{7A1B2001-3DA2-4B16-8226-C2D27ACE2542}" presName="spacer" presStyleCnt="0"/>
      <dgm:spPr/>
    </dgm:pt>
    <dgm:pt modelId="{B4CC607B-C43E-4564-B5FD-8E3E899FEFF5}" type="pres">
      <dgm:prSet presAssocID="{EDF9B653-22B1-4818-9C17-8F9CB77769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5D7315-73FF-4E19-A4BE-836A0ED74C6E}" srcId="{501E7FA8-891C-47A2-9C2C-16DE053C40EB}" destId="{3B8149D7-C045-4BDD-8C7D-D3AE337CCDC1}" srcOrd="0" destOrd="0" parTransId="{2BB3330D-003B-4E04-A031-62FBB958C692}" sibTransId="{28B7FF7D-2EB4-4502-B012-0F6A88367189}"/>
    <dgm:cxn modelId="{0B476A19-19AD-44A4-BED0-11BB8FE1F904}" srcId="{501E7FA8-891C-47A2-9C2C-16DE053C40EB}" destId="{1FBB63FF-8049-4670-9C01-CD4117CB0181}" srcOrd="1" destOrd="0" parTransId="{47D487D1-C200-4A08-B414-107D44777B15}" sibTransId="{7A1B2001-3DA2-4B16-8226-C2D27ACE2542}"/>
    <dgm:cxn modelId="{6500F1AD-605C-4231-87B7-DC18A2019C32}" srcId="{501E7FA8-891C-47A2-9C2C-16DE053C40EB}" destId="{EDF9B653-22B1-4818-9C17-8F9CB77769F3}" srcOrd="2" destOrd="0" parTransId="{6AED739C-240C-44BF-9530-D6E38F60F64F}" sibTransId="{35292DA8-8B9D-4C9F-9866-01F47E50A5D6}"/>
    <dgm:cxn modelId="{5406C4EA-AEEC-40CD-B18F-F0A8C04E3D70}" type="presOf" srcId="{1FBB63FF-8049-4670-9C01-CD4117CB0181}" destId="{5A02F746-9C0E-4850-9C52-BBF922081B88}" srcOrd="0" destOrd="0" presId="urn:microsoft.com/office/officeart/2005/8/layout/vList2"/>
    <dgm:cxn modelId="{B957A8ED-F73D-4D35-9778-7233E86FE43A}" type="presOf" srcId="{501E7FA8-891C-47A2-9C2C-16DE053C40EB}" destId="{B2C12750-3662-4294-83D1-F1202730595C}" srcOrd="0" destOrd="0" presId="urn:microsoft.com/office/officeart/2005/8/layout/vList2"/>
    <dgm:cxn modelId="{B14CC8EF-5669-4C1E-8454-C0D8B16E1F6A}" type="presOf" srcId="{EDF9B653-22B1-4818-9C17-8F9CB77769F3}" destId="{B4CC607B-C43E-4564-B5FD-8E3E899FEFF5}" srcOrd="0" destOrd="0" presId="urn:microsoft.com/office/officeart/2005/8/layout/vList2"/>
    <dgm:cxn modelId="{8FA80AFF-BCFB-43FA-86B2-FDC6AA23802C}" type="presOf" srcId="{3B8149D7-C045-4BDD-8C7D-D3AE337CCDC1}" destId="{AFEA2775-C972-457F-8533-A541F0F80599}" srcOrd="0" destOrd="0" presId="urn:microsoft.com/office/officeart/2005/8/layout/vList2"/>
    <dgm:cxn modelId="{3213FEE1-CD65-4B10-AF3F-B8CD6809DF64}" type="presParOf" srcId="{B2C12750-3662-4294-83D1-F1202730595C}" destId="{AFEA2775-C972-457F-8533-A541F0F80599}" srcOrd="0" destOrd="0" presId="urn:microsoft.com/office/officeart/2005/8/layout/vList2"/>
    <dgm:cxn modelId="{C3B99BDE-AE80-425A-B143-04936CA65EBC}" type="presParOf" srcId="{B2C12750-3662-4294-83D1-F1202730595C}" destId="{9DC3A245-4D01-43B7-B23E-AB46DC0F773B}" srcOrd="1" destOrd="0" presId="urn:microsoft.com/office/officeart/2005/8/layout/vList2"/>
    <dgm:cxn modelId="{53A87E6C-F149-4EF7-8AE0-0FA1A632041A}" type="presParOf" srcId="{B2C12750-3662-4294-83D1-F1202730595C}" destId="{5A02F746-9C0E-4850-9C52-BBF922081B88}" srcOrd="2" destOrd="0" presId="urn:microsoft.com/office/officeart/2005/8/layout/vList2"/>
    <dgm:cxn modelId="{09CFFB80-5C69-4A15-8079-7BBA7993FE33}" type="presParOf" srcId="{B2C12750-3662-4294-83D1-F1202730595C}" destId="{F0470C4A-6F10-4800-ABBC-DFE2E792FF55}" srcOrd="3" destOrd="0" presId="urn:microsoft.com/office/officeart/2005/8/layout/vList2"/>
    <dgm:cxn modelId="{89A2720A-F23C-4893-AFD0-1B371B75D782}" type="presParOf" srcId="{B2C12750-3662-4294-83D1-F1202730595C}" destId="{B4CC607B-C43E-4564-B5FD-8E3E899FEF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76D25-CD5F-468A-B946-8FDC795175B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3E4032-98A2-4216-9432-0418D6820D8C}">
      <dgm:prSet phldrT="[Текст]"/>
      <dgm:spPr/>
      <dgm:t>
        <a:bodyPr/>
        <a:lstStyle/>
        <a:p>
          <a:r>
            <a:rPr lang="ru-RU" dirty="0"/>
            <a:t>Наследственная предрасположенность. </a:t>
          </a:r>
        </a:p>
      </dgm:t>
    </dgm:pt>
    <dgm:pt modelId="{2BC06715-80F8-4409-B480-57A11410DF4E}" type="parTrans" cxnId="{97D1F085-30B8-49D8-BD44-3CA0FAEFFB96}">
      <dgm:prSet/>
      <dgm:spPr/>
      <dgm:t>
        <a:bodyPr/>
        <a:lstStyle/>
        <a:p>
          <a:endParaRPr lang="ru-RU"/>
        </a:p>
      </dgm:t>
    </dgm:pt>
    <dgm:pt modelId="{B60EAFEB-B6AA-4666-B03A-D09C126C3193}" type="sibTrans" cxnId="{97D1F085-30B8-49D8-BD44-3CA0FAEFFB96}">
      <dgm:prSet/>
      <dgm:spPr/>
      <dgm:t>
        <a:bodyPr/>
        <a:lstStyle/>
        <a:p>
          <a:endParaRPr lang="ru-RU"/>
        </a:p>
      </dgm:t>
    </dgm:pt>
    <dgm:pt modelId="{66F9D5BD-2764-45C0-B816-44675CECB5C6}">
      <dgm:prSet/>
      <dgm:spPr/>
      <dgm:t>
        <a:bodyPr/>
        <a:lstStyle/>
        <a:p>
          <a:r>
            <a:rPr lang="ru-RU" dirty="0"/>
            <a:t>Индивидуальные физиологические особенности. </a:t>
          </a:r>
        </a:p>
      </dgm:t>
    </dgm:pt>
    <dgm:pt modelId="{A40C89AC-3D5D-401B-8AAE-2E3A16F95F9A}" type="parTrans" cxnId="{4FE82D4B-7D55-4FE4-93F3-305D61A788B9}">
      <dgm:prSet/>
      <dgm:spPr/>
      <dgm:t>
        <a:bodyPr/>
        <a:lstStyle/>
        <a:p>
          <a:endParaRPr lang="ru-RU"/>
        </a:p>
      </dgm:t>
    </dgm:pt>
    <dgm:pt modelId="{71C6B26C-51FD-4BC2-93EC-9ABBF2885B12}" type="sibTrans" cxnId="{4FE82D4B-7D55-4FE4-93F3-305D61A788B9}">
      <dgm:prSet/>
      <dgm:spPr/>
      <dgm:t>
        <a:bodyPr/>
        <a:lstStyle/>
        <a:p>
          <a:endParaRPr lang="ru-RU"/>
        </a:p>
      </dgm:t>
    </dgm:pt>
    <dgm:pt modelId="{A23C20D7-7CEE-4119-849B-3F8536C4412F}" type="pres">
      <dgm:prSet presAssocID="{64476D25-CD5F-468A-B946-8FDC795175BD}" presName="linear" presStyleCnt="0">
        <dgm:presLayoutVars>
          <dgm:animLvl val="lvl"/>
          <dgm:resizeHandles val="exact"/>
        </dgm:presLayoutVars>
      </dgm:prSet>
      <dgm:spPr/>
    </dgm:pt>
    <dgm:pt modelId="{A7BE29B2-F0F6-45F8-A386-22D96ACF8E77}" type="pres">
      <dgm:prSet presAssocID="{633E4032-98A2-4216-9432-0418D6820D8C}" presName="parentText" presStyleLbl="node1" presStyleIdx="0" presStyleCnt="2" custLinFactNeighborX="-694" custLinFactNeighborY="8808">
        <dgm:presLayoutVars>
          <dgm:chMax val="0"/>
          <dgm:bulletEnabled val="1"/>
        </dgm:presLayoutVars>
      </dgm:prSet>
      <dgm:spPr/>
    </dgm:pt>
    <dgm:pt modelId="{0670A9C7-82D8-4AA5-8FDA-81C5F7607587}" type="pres">
      <dgm:prSet presAssocID="{B60EAFEB-B6AA-4666-B03A-D09C126C3193}" presName="spacer" presStyleCnt="0"/>
      <dgm:spPr/>
    </dgm:pt>
    <dgm:pt modelId="{5E3715ED-910F-4FEE-B001-D8CB76A4D67B}" type="pres">
      <dgm:prSet presAssocID="{66F9D5BD-2764-45C0-B816-44675CECB5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532C16-4030-4EB5-BA76-A78D47C6C4FF}" type="presOf" srcId="{633E4032-98A2-4216-9432-0418D6820D8C}" destId="{A7BE29B2-F0F6-45F8-A386-22D96ACF8E77}" srcOrd="0" destOrd="0" presId="urn:microsoft.com/office/officeart/2005/8/layout/vList2"/>
    <dgm:cxn modelId="{BCD2EB31-05E8-47F4-9FD2-14838C76491E}" type="presOf" srcId="{64476D25-CD5F-468A-B946-8FDC795175BD}" destId="{A23C20D7-7CEE-4119-849B-3F8536C4412F}" srcOrd="0" destOrd="0" presId="urn:microsoft.com/office/officeart/2005/8/layout/vList2"/>
    <dgm:cxn modelId="{4FE82D4B-7D55-4FE4-93F3-305D61A788B9}" srcId="{64476D25-CD5F-468A-B946-8FDC795175BD}" destId="{66F9D5BD-2764-45C0-B816-44675CECB5C6}" srcOrd="1" destOrd="0" parTransId="{A40C89AC-3D5D-401B-8AAE-2E3A16F95F9A}" sibTransId="{71C6B26C-51FD-4BC2-93EC-9ABBF2885B12}"/>
    <dgm:cxn modelId="{97D1F085-30B8-49D8-BD44-3CA0FAEFFB96}" srcId="{64476D25-CD5F-468A-B946-8FDC795175BD}" destId="{633E4032-98A2-4216-9432-0418D6820D8C}" srcOrd="0" destOrd="0" parTransId="{2BC06715-80F8-4409-B480-57A11410DF4E}" sibTransId="{B60EAFEB-B6AA-4666-B03A-D09C126C3193}"/>
    <dgm:cxn modelId="{B401D8FF-EC07-40D4-9F49-2E9F96EC9A60}" type="presOf" srcId="{66F9D5BD-2764-45C0-B816-44675CECB5C6}" destId="{5E3715ED-910F-4FEE-B001-D8CB76A4D67B}" srcOrd="0" destOrd="0" presId="urn:microsoft.com/office/officeart/2005/8/layout/vList2"/>
    <dgm:cxn modelId="{F3B9C0E5-887C-4D0B-AD92-69E542B09F98}" type="presParOf" srcId="{A23C20D7-7CEE-4119-849B-3F8536C4412F}" destId="{A7BE29B2-F0F6-45F8-A386-22D96ACF8E77}" srcOrd="0" destOrd="0" presId="urn:microsoft.com/office/officeart/2005/8/layout/vList2"/>
    <dgm:cxn modelId="{C6A612E2-052C-4BC0-BA44-D560F01DC404}" type="presParOf" srcId="{A23C20D7-7CEE-4119-849B-3F8536C4412F}" destId="{0670A9C7-82D8-4AA5-8FDA-81C5F7607587}" srcOrd="1" destOrd="0" presId="urn:microsoft.com/office/officeart/2005/8/layout/vList2"/>
    <dgm:cxn modelId="{894D63C9-040C-4680-A932-942F84815C86}" type="presParOf" srcId="{A23C20D7-7CEE-4119-849B-3F8536C4412F}" destId="{5E3715ED-910F-4FEE-B001-D8CB76A4D6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04D9D-5CD5-4024-97C8-14E4B6A48F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E24E01E-69BC-4BF8-A2EA-7E2A08CE6087}">
      <dgm:prSet phldrT="[Текст]"/>
      <dgm:spPr/>
      <dgm:t>
        <a:bodyPr/>
        <a:lstStyle/>
        <a:p>
          <a:r>
            <a:rPr lang="ru-RU" dirty="0"/>
            <a:t>подражание более старшим или авторитетным сверстникам;</a:t>
          </a:r>
        </a:p>
      </dgm:t>
    </dgm:pt>
    <dgm:pt modelId="{825B2612-4995-45C1-B20E-D85B808F4F88}" type="parTrans" cxnId="{CD90CBB7-8B9B-4B5D-A6CC-9A567F6247A3}">
      <dgm:prSet/>
      <dgm:spPr/>
      <dgm:t>
        <a:bodyPr/>
        <a:lstStyle/>
        <a:p>
          <a:endParaRPr lang="ru-RU"/>
        </a:p>
      </dgm:t>
    </dgm:pt>
    <dgm:pt modelId="{77D2F225-6DDB-409B-9023-FEFE11095B2D}" type="sibTrans" cxnId="{CD90CBB7-8B9B-4B5D-A6CC-9A567F6247A3}">
      <dgm:prSet/>
      <dgm:spPr/>
      <dgm:t>
        <a:bodyPr/>
        <a:lstStyle/>
        <a:p>
          <a:endParaRPr lang="ru-RU"/>
        </a:p>
      </dgm:t>
    </dgm:pt>
    <dgm:pt modelId="{CDE8C6B4-7626-4775-9998-31F65032152A}">
      <dgm:prSet/>
      <dgm:spPr/>
      <dgm:t>
        <a:bodyPr/>
        <a:lstStyle/>
        <a:p>
          <a:r>
            <a:rPr lang="ru-RU"/>
            <a:t>попытка нейтрализовать отрицательные эмоциональные переживания;</a:t>
          </a:r>
        </a:p>
      </dgm:t>
    </dgm:pt>
    <dgm:pt modelId="{4A177F02-6BDA-4D9C-A774-3A9A275916EB}" type="parTrans" cxnId="{A0206D40-9F06-4068-B0FA-AF27AF06658B}">
      <dgm:prSet/>
      <dgm:spPr/>
      <dgm:t>
        <a:bodyPr/>
        <a:lstStyle/>
        <a:p>
          <a:endParaRPr lang="ru-RU"/>
        </a:p>
      </dgm:t>
    </dgm:pt>
    <dgm:pt modelId="{891FA7E7-4943-4929-92A4-537A12344957}" type="sibTrans" cxnId="{A0206D40-9F06-4068-B0FA-AF27AF06658B}">
      <dgm:prSet/>
      <dgm:spPr/>
      <dgm:t>
        <a:bodyPr/>
        <a:lstStyle/>
        <a:p>
          <a:endParaRPr lang="ru-RU"/>
        </a:p>
      </dgm:t>
    </dgm:pt>
    <dgm:pt modelId="{9BE24C77-3CE7-4A1D-BB37-4F3C9965417C}">
      <dgm:prSet/>
      <dgm:spPr/>
      <dgm:t>
        <a:bodyPr/>
        <a:lstStyle/>
        <a:p>
          <a:r>
            <a:rPr lang="ru-RU"/>
            <a:t>стремление соответствовать обычаям значимой для подростка группы сверстников;</a:t>
          </a:r>
        </a:p>
      </dgm:t>
    </dgm:pt>
    <dgm:pt modelId="{81C09345-EDA7-486F-8220-E183E1753E69}" type="parTrans" cxnId="{3B49C6CA-0D7F-4265-9433-5A9B904B39F5}">
      <dgm:prSet/>
      <dgm:spPr/>
      <dgm:t>
        <a:bodyPr/>
        <a:lstStyle/>
        <a:p>
          <a:endParaRPr lang="ru-RU"/>
        </a:p>
      </dgm:t>
    </dgm:pt>
    <dgm:pt modelId="{67CD4283-C23C-42FC-9F98-BE15834F3C6F}" type="sibTrans" cxnId="{3B49C6CA-0D7F-4265-9433-5A9B904B39F5}">
      <dgm:prSet/>
      <dgm:spPr/>
      <dgm:t>
        <a:bodyPr/>
        <a:lstStyle/>
        <a:p>
          <a:endParaRPr lang="ru-RU"/>
        </a:p>
      </dgm:t>
    </dgm:pt>
    <dgm:pt modelId="{74B99705-DCA1-437F-B690-2CBD5873BC06}">
      <dgm:prSet/>
      <dgm:spPr/>
      <dgm:t>
        <a:bodyPr/>
        <a:lstStyle/>
        <a:p>
          <a:r>
            <a:rPr lang="ru-RU"/>
            <a:t>протестные реакции (“назло”), направленные против старших (родителей, педагогов);</a:t>
          </a:r>
        </a:p>
      </dgm:t>
    </dgm:pt>
    <dgm:pt modelId="{C950FF39-2969-406E-B928-8C6AB7A08EED}" type="parTrans" cxnId="{1E485525-374E-4C7B-B4C8-73A37CD28143}">
      <dgm:prSet/>
      <dgm:spPr/>
      <dgm:t>
        <a:bodyPr/>
        <a:lstStyle/>
        <a:p>
          <a:endParaRPr lang="ru-RU"/>
        </a:p>
      </dgm:t>
    </dgm:pt>
    <dgm:pt modelId="{BA44FEF7-FC37-43A9-90F9-C62D9992328D}" type="sibTrans" cxnId="{1E485525-374E-4C7B-B4C8-73A37CD28143}">
      <dgm:prSet/>
      <dgm:spPr/>
      <dgm:t>
        <a:bodyPr/>
        <a:lstStyle/>
        <a:p>
          <a:endParaRPr lang="ru-RU"/>
        </a:p>
      </dgm:t>
    </dgm:pt>
    <dgm:pt modelId="{A26FCD24-C852-443E-8F16-71C6D640E837}">
      <dgm:prSet/>
      <dgm:spPr/>
      <dgm:t>
        <a:bodyPr/>
        <a:lstStyle/>
        <a:p>
          <a:r>
            <a:rPr lang="ru-RU"/>
            <a:t>самодеструктивное поведение;</a:t>
          </a:r>
        </a:p>
      </dgm:t>
    </dgm:pt>
    <dgm:pt modelId="{1314D2CE-2D01-4053-A275-E3A74933990F}" type="parTrans" cxnId="{69A23141-0CC9-4192-95D6-464D21768E05}">
      <dgm:prSet/>
      <dgm:spPr/>
      <dgm:t>
        <a:bodyPr/>
        <a:lstStyle/>
        <a:p>
          <a:endParaRPr lang="ru-RU"/>
        </a:p>
      </dgm:t>
    </dgm:pt>
    <dgm:pt modelId="{513E7DC5-A462-4BB7-AD67-C8266595DC96}" type="sibTrans" cxnId="{69A23141-0CC9-4192-95D6-464D21768E05}">
      <dgm:prSet/>
      <dgm:spPr/>
      <dgm:t>
        <a:bodyPr/>
        <a:lstStyle/>
        <a:p>
          <a:endParaRPr lang="ru-RU"/>
        </a:p>
      </dgm:t>
    </dgm:pt>
    <dgm:pt modelId="{24DC346F-BAF6-4BBC-8F7E-28227FF054BF}">
      <dgm:prSet/>
      <dgm:spPr/>
      <dgm:t>
        <a:bodyPr/>
        <a:lstStyle/>
        <a:p>
          <a:r>
            <a:rPr lang="ru-RU"/>
            <a:t>любопытство;</a:t>
          </a:r>
        </a:p>
      </dgm:t>
    </dgm:pt>
    <dgm:pt modelId="{00650390-6BF9-4354-B35A-F116326BDBE1}" type="parTrans" cxnId="{CE638DB9-DA06-41BC-A23A-1043DAF96DF7}">
      <dgm:prSet/>
      <dgm:spPr/>
      <dgm:t>
        <a:bodyPr/>
        <a:lstStyle/>
        <a:p>
          <a:endParaRPr lang="ru-RU"/>
        </a:p>
      </dgm:t>
    </dgm:pt>
    <dgm:pt modelId="{16815819-1229-4863-BF11-57C5887476CD}" type="sibTrans" cxnId="{CE638DB9-DA06-41BC-A23A-1043DAF96DF7}">
      <dgm:prSet/>
      <dgm:spPr/>
      <dgm:t>
        <a:bodyPr/>
        <a:lstStyle/>
        <a:p>
          <a:endParaRPr lang="ru-RU"/>
        </a:p>
      </dgm:t>
    </dgm:pt>
    <dgm:pt modelId="{3B6254E3-178F-4864-A215-27683C8599C0}">
      <dgm:prSet/>
      <dgm:spPr/>
      <dgm:t>
        <a:bodyPr/>
        <a:lstStyle/>
        <a:p>
          <a:r>
            <a:rPr lang="ru-RU"/>
            <a:t>подчинение давлению и угрозам.</a:t>
          </a:r>
        </a:p>
      </dgm:t>
    </dgm:pt>
    <dgm:pt modelId="{5C1051E2-4215-4518-A19D-C6334F987B34}" type="parTrans" cxnId="{24CCC80B-8216-455B-9556-D23B83497240}">
      <dgm:prSet/>
      <dgm:spPr/>
      <dgm:t>
        <a:bodyPr/>
        <a:lstStyle/>
        <a:p>
          <a:endParaRPr lang="ru-RU"/>
        </a:p>
      </dgm:t>
    </dgm:pt>
    <dgm:pt modelId="{09BEE4D0-CFA9-44FB-A468-ED54C0081EF3}" type="sibTrans" cxnId="{24CCC80B-8216-455B-9556-D23B83497240}">
      <dgm:prSet/>
      <dgm:spPr/>
      <dgm:t>
        <a:bodyPr/>
        <a:lstStyle/>
        <a:p>
          <a:endParaRPr lang="ru-RU"/>
        </a:p>
      </dgm:t>
    </dgm:pt>
    <dgm:pt modelId="{486FEF53-B42F-45BA-A29B-AE99C999EDF8}" type="pres">
      <dgm:prSet presAssocID="{C0A04D9D-5CD5-4024-97C8-14E4B6A48FEF}" presName="linear" presStyleCnt="0">
        <dgm:presLayoutVars>
          <dgm:animLvl val="lvl"/>
          <dgm:resizeHandles val="exact"/>
        </dgm:presLayoutVars>
      </dgm:prSet>
      <dgm:spPr/>
    </dgm:pt>
    <dgm:pt modelId="{29CBEF00-E44F-4155-9FB9-E7B1EE586BD4}" type="pres">
      <dgm:prSet presAssocID="{7E24E01E-69BC-4BF8-A2EA-7E2A08CE608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9526A81-6613-49E9-8469-1F575747B00A}" type="pres">
      <dgm:prSet presAssocID="{77D2F225-6DDB-409B-9023-FEFE11095B2D}" presName="spacer" presStyleCnt="0"/>
      <dgm:spPr/>
    </dgm:pt>
    <dgm:pt modelId="{99B02719-8B97-43D8-8CEC-DFD77F696D02}" type="pres">
      <dgm:prSet presAssocID="{CDE8C6B4-7626-4775-9998-31F65032152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C5D9E81-2139-4F62-B61A-991A8D3ADCDF}" type="pres">
      <dgm:prSet presAssocID="{891FA7E7-4943-4929-92A4-537A12344957}" presName="spacer" presStyleCnt="0"/>
      <dgm:spPr/>
    </dgm:pt>
    <dgm:pt modelId="{C52AA64E-67B0-4683-8203-76F28AB0FF10}" type="pres">
      <dgm:prSet presAssocID="{9BE24C77-3CE7-4A1D-BB37-4F3C9965417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84754D6-1285-4F81-BFEB-2D50B6DD0CF3}" type="pres">
      <dgm:prSet presAssocID="{67CD4283-C23C-42FC-9F98-BE15834F3C6F}" presName="spacer" presStyleCnt="0"/>
      <dgm:spPr/>
    </dgm:pt>
    <dgm:pt modelId="{ACF9DFD7-7763-4B75-A964-71237FB4C65A}" type="pres">
      <dgm:prSet presAssocID="{74B99705-DCA1-437F-B690-2CBD5873BC0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DE8EFD1-0B3C-4979-B7B1-C039B6E7F960}" type="pres">
      <dgm:prSet presAssocID="{BA44FEF7-FC37-43A9-90F9-C62D9992328D}" presName="spacer" presStyleCnt="0"/>
      <dgm:spPr/>
    </dgm:pt>
    <dgm:pt modelId="{90BC69C3-B419-43E2-9861-64C5822A6FFB}" type="pres">
      <dgm:prSet presAssocID="{A26FCD24-C852-443E-8F16-71C6D640E83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CAD2D9-D20F-4514-88AA-EF252F442BE0}" type="pres">
      <dgm:prSet presAssocID="{513E7DC5-A462-4BB7-AD67-C8266595DC96}" presName="spacer" presStyleCnt="0"/>
      <dgm:spPr/>
    </dgm:pt>
    <dgm:pt modelId="{7B33C58B-B194-40FA-893C-5CC94D234909}" type="pres">
      <dgm:prSet presAssocID="{24DC346F-BAF6-4BBC-8F7E-28227FF054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E4D5B03-5B3B-48E7-8852-85AE58FBDFF6}" type="pres">
      <dgm:prSet presAssocID="{16815819-1229-4863-BF11-57C5887476CD}" presName="spacer" presStyleCnt="0"/>
      <dgm:spPr/>
    </dgm:pt>
    <dgm:pt modelId="{C11A0D35-6313-4B99-B0BE-C97D87F3C06C}" type="pres">
      <dgm:prSet presAssocID="{3B6254E3-178F-4864-A215-27683C8599C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4CCC80B-8216-455B-9556-D23B83497240}" srcId="{C0A04D9D-5CD5-4024-97C8-14E4B6A48FEF}" destId="{3B6254E3-178F-4864-A215-27683C8599C0}" srcOrd="6" destOrd="0" parTransId="{5C1051E2-4215-4518-A19D-C6334F987B34}" sibTransId="{09BEE4D0-CFA9-44FB-A468-ED54C0081EF3}"/>
    <dgm:cxn modelId="{1E485525-374E-4C7B-B4C8-73A37CD28143}" srcId="{C0A04D9D-5CD5-4024-97C8-14E4B6A48FEF}" destId="{74B99705-DCA1-437F-B690-2CBD5873BC06}" srcOrd="3" destOrd="0" parTransId="{C950FF39-2969-406E-B928-8C6AB7A08EED}" sibTransId="{BA44FEF7-FC37-43A9-90F9-C62D9992328D}"/>
    <dgm:cxn modelId="{A0206D40-9F06-4068-B0FA-AF27AF06658B}" srcId="{C0A04D9D-5CD5-4024-97C8-14E4B6A48FEF}" destId="{CDE8C6B4-7626-4775-9998-31F65032152A}" srcOrd="1" destOrd="0" parTransId="{4A177F02-6BDA-4D9C-A774-3A9A275916EB}" sibTransId="{891FA7E7-4943-4929-92A4-537A12344957}"/>
    <dgm:cxn modelId="{69A23141-0CC9-4192-95D6-464D21768E05}" srcId="{C0A04D9D-5CD5-4024-97C8-14E4B6A48FEF}" destId="{A26FCD24-C852-443E-8F16-71C6D640E837}" srcOrd="4" destOrd="0" parTransId="{1314D2CE-2D01-4053-A275-E3A74933990F}" sibTransId="{513E7DC5-A462-4BB7-AD67-C8266595DC96}"/>
    <dgm:cxn modelId="{2A4E084F-D65A-4B02-835A-26A1263E38C5}" type="presOf" srcId="{C0A04D9D-5CD5-4024-97C8-14E4B6A48FEF}" destId="{486FEF53-B42F-45BA-A29B-AE99C999EDF8}" srcOrd="0" destOrd="0" presId="urn:microsoft.com/office/officeart/2005/8/layout/vList2"/>
    <dgm:cxn modelId="{5DDA1081-F97C-429B-ABC2-601D26091BA8}" type="presOf" srcId="{7E24E01E-69BC-4BF8-A2EA-7E2A08CE6087}" destId="{29CBEF00-E44F-4155-9FB9-E7B1EE586BD4}" srcOrd="0" destOrd="0" presId="urn:microsoft.com/office/officeart/2005/8/layout/vList2"/>
    <dgm:cxn modelId="{06E56281-3907-4495-9D7C-0DA6902A151C}" type="presOf" srcId="{9BE24C77-3CE7-4A1D-BB37-4F3C9965417C}" destId="{C52AA64E-67B0-4683-8203-76F28AB0FF10}" srcOrd="0" destOrd="0" presId="urn:microsoft.com/office/officeart/2005/8/layout/vList2"/>
    <dgm:cxn modelId="{49245F86-4E97-4376-860F-C4E2E5C027C2}" type="presOf" srcId="{3B6254E3-178F-4864-A215-27683C8599C0}" destId="{C11A0D35-6313-4B99-B0BE-C97D87F3C06C}" srcOrd="0" destOrd="0" presId="urn:microsoft.com/office/officeart/2005/8/layout/vList2"/>
    <dgm:cxn modelId="{C34589A7-C4D0-4055-B44A-18813FB10287}" type="presOf" srcId="{A26FCD24-C852-443E-8F16-71C6D640E837}" destId="{90BC69C3-B419-43E2-9861-64C5822A6FFB}" srcOrd="0" destOrd="0" presId="urn:microsoft.com/office/officeart/2005/8/layout/vList2"/>
    <dgm:cxn modelId="{4E5F4BAD-4427-44D9-91AB-9CAD30113F9B}" type="presOf" srcId="{CDE8C6B4-7626-4775-9998-31F65032152A}" destId="{99B02719-8B97-43D8-8CEC-DFD77F696D02}" srcOrd="0" destOrd="0" presId="urn:microsoft.com/office/officeart/2005/8/layout/vList2"/>
    <dgm:cxn modelId="{CD90CBB7-8B9B-4B5D-A6CC-9A567F6247A3}" srcId="{C0A04D9D-5CD5-4024-97C8-14E4B6A48FEF}" destId="{7E24E01E-69BC-4BF8-A2EA-7E2A08CE6087}" srcOrd="0" destOrd="0" parTransId="{825B2612-4995-45C1-B20E-D85B808F4F88}" sibTransId="{77D2F225-6DDB-409B-9023-FEFE11095B2D}"/>
    <dgm:cxn modelId="{CE638DB9-DA06-41BC-A23A-1043DAF96DF7}" srcId="{C0A04D9D-5CD5-4024-97C8-14E4B6A48FEF}" destId="{24DC346F-BAF6-4BBC-8F7E-28227FF054BF}" srcOrd="5" destOrd="0" parTransId="{00650390-6BF9-4354-B35A-F116326BDBE1}" sibTransId="{16815819-1229-4863-BF11-57C5887476CD}"/>
    <dgm:cxn modelId="{3B49C6CA-0D7F-4265-9433-5A9B904B39F5}" srcId="{C0A04D9D-5CD5-4024-97C8-14E4B6A48FEF}" destId="{9BE24C77-3CE7-4A1D-BB37-4F3C9965417C}" srcOrd="2" destOrd="0" parTransId="{81C09345-EDA7-486F-8220-E183E1753E69}" sibTransId="{67CD4283-C23C-42FC-9F98-BE15834F3C6F}"/>
    <dgm:cxn modelId="{33F134D5-3981-4692-8866-F1BC38DD2F89}" type="presOf" srcId="{24DC346F-BAF6-4BBC-8F7E-28227FF054BF}" destId="{7B33C58B-B194-40FA-893C-5CC94D234909}" srcOrd="0" destOrd="0" presId="urn:microsoft.com/office/officeart/2005/8/layout/vList2"/>
    <dgm:cxn modelId="{9EDEBCD9-FC90-4C27-86E2-B1E2377F63E5}" type="presOf" srcId="{74B99705-DCA1-437F-B690-2CBD5873BC06}" destId="{ACF9DFD7-7763-4B75-A964-71237FB4C65A}" srcOrd="0" destOrd="0" presId="urn:microsoft.com/office/officeart/2005/8/layout/vList2"/>
    <dgm:cxn modelId="{F74EE7A1-4B92-4E6E-A711-949CB4487F41}" type="presParOf" srcId="{486FEF53-B42F-45BA-A29B-AE99C999EDF8}" destId="{29CBEF00-E44F-4155-9FB9-E7B1EE586BD4}" srcOrd="0" destOrd="0" presId="urn:microsoft.com/office/officeart/2005/8/layout/vList2"/>
    <dgm:cxn modelId="{CAC16234-5E33-4D2F-A074-922E706D294A}" type="presParOf" srcId="{486FEF53-B42F-45BA-A29B-AE99C999EDF8}" destId="{59526A81-6613-49E9-8469-1F575747B00A}" srcOrd="1" destOrd="0" presId="urn:microsoft.com/office/officeart/2005/8/layout/vList2"/>
    <dgm:cxn modelId="{87D9F123-1A92-4E47-B62A-86D746FD3787}" type="presParOf" srcId="{486FEF53-B42F-45BA-A29B-AE99C999EDF8}" destId="{99B02719-8B97-43D8-8CEC-DFD77F696D02}" srcOrd="2" destOrd="0" presId="urn:microsoft.com/office/officeart/2005/8/layout/vList2"/>
    <dgm:cxn modelId="{482EF494-44D9-4645-ACAD-B2358B71C38D}" type="presParOf" srcId="{486FEF53-B42F-45BA-A29B-AE99C999EDF8}" destId="{8C5D9E81-2139-4F62-B61A-991A8D3ADCDF}" srcOrd="3" destOrd="0" presId="urn:microsoft.com/office/officeart/2005/8/layout/vList2"/>
    <dgm:cxn modelId="{EC77C349-6A8E-4157-BAED-895641C79AFC}" type="presParOf" srcId="{486FEF53-B42F-45BA-A29B-AE99C999EDF8}" destId="{C52AA64E-67B0-4683-8203-76F28AB0FF10}" srcOrd="4" destOrd="0" presId="urn:microsoft.com/office/officeart/2005/8/layout/vList2"/>
    <dgm:cxn modelId="{7C319936-8CF8-41BB-9A77-D7BF2271AA57}" type="presParOf" srcId="{486FEF53-B42F-45BA-A29B-AE99C999EDF8}" destId="{084754D6-1285-4F81-BFEB-2D50B6DD0CF3}" srcOrd="5" destOrd="0" presId="urn:microsoft.com/office/officeart/2005/8/layout/vList2"/>
    <dgm:cxn modelId="{93A4C36F-72E0-4062-ACBB-2A1E0423BA11}" type="presParOf" srcId="{486FEF53-B42F-45BA-A29B-AE99C999EDF8}" destId="{ACF9DFD7-7763-4B75-A964-71237FB4C65A}" srcOrd="6" destOrd="0" presId="urn:microsoft.com/office/officeart/2005/8/layout/vList2"/>
    <dgm:cxn modelId="{5A85413C-E00B-49FD-84D1-153EAB07AA9F}" type="presParOf" srcId="{486FEF53-B42F-45BA-A29B-AE99C999EDF8}" destId="{FDE8EFD1-0B3C-4979-B7B1-C039B6E7F960}" srcOrd="7" destOrd="0" presId="urn:microsoft.com/office/officeart/2005/8/layout/vList2"/>
    <dgm:cxn modelId="{A4E45103-1F72-4090-AC3F-72852475651E}" type="presParOf" srcId="{486FEF53-B42F-45BA-A29B-AE99C999EDF8}" destId="{90BC69C3-B419-43E2-9861-64C5822A6FFB}" srcOrd="8" destOrd="0" presId="urn:microsoft.com/office/officeart/2005/8/layout/vList2"/>
    <dgm:cxn modelId="{06DB0251-DCAB-4AEF-81BB-BD0AFD2F0B04}" type="presParOf" srcId="{486FEF53-B42F-45BA-A29B-AE99C999EDF8}" destId="{D4CAD2D9-D20F-4514-88AA-EF252F442BE0}" srcOrd="9" destOrd="0" presId="urn:microsoft.com/office/officeart/2005/8/layout/vList2"/>
    <dgm:cxn modelId="{23A48C73-9D83-4A68-ADF6-A94FF56CB5A4}" type="presParOf" srcId="{486FEF53-B42F-45BA-A29B-AE99C999EDF8}" destId="{7B33C58B-B194-40FA-893C-5CC94D234909}" srcOrd="10" destOrd="0" presId="urn:microsoft.com/office/officeart/2005/8/layout/vList2"/>
    <dgm:cxn modelId="{161F6C00-96D2-4A2E-A372-5FCEFF1D0D07}" type="presParOf" srcId="{486FEF53-B42F-45BA-A29B-AE99C999EDF8}" destId="{FE4D5B03-5B3B-48E7-8852-85AE58FBDFF6}" srcOrd="11" destOrd="0" presId="urn:microsoft.com/office/officeart/2005/8/layout/vList2"/>
    <dgm:cxn modelId="{FF9ED941-5AF4-43E5-9BD5-EAD4C5834010}" type="presParOf" srcId="{486FEF53-B42F-45BA-A29B-AE99C999EDF8}" destId="{C11A0D35-6313-4B99-B0BE-C97D87F3C06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CA932E-F7E8-48C9-B9AD-984DCA5D15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268A4C-AFF9-4E7C-A749-481BCAD895E4}">
      <dgm:prSet/>
      <dgm:spPr/>
      <dgm:t>
        <a:bodyPr/>
        <a:lstStyle/>
        <a:p>
          <a:r>
            <a:rPr lang="ru-RU" dirty="0"/>
            <a:t>1. Корректно сообщить о своих подозрениях родителям или опекунам подростка.</a:t>
          </a:r>
        </a:p>
      </dgm:t>
    </dgm:pt>
    <dgm:pt modelId="{E6D7FD12-F50B-4393-AF0C-24BEBCAC8DBA}" type="parTrans" cxnId="{020B96CF-B6D7-49C4-99E5-D4E02EA83459}">
      <dgm:prSet/>
      <dgm:spPr/>
      <dgm:t>
        <a:bodyPr/>
        <a:lstStyle/>
        <a:p>
          <a:endParaRPr lang="ru-RU"/>
        </a:p>
      </dgm:t>
    </dgm:pt>
    <dgm:pt modelId="{D4C58D4B-6990-4801-8DA6-0806C8BAC770}" type="sibTrans" cxnId="{020B96CF-B6D7-49C4-99E5-D4E02EA83459}">
      <dgm:prSet/>
      <dgm:spPr/>
      <dgm:t>
        <a:bodyPr/>
        <a:lstStyle/>
        <a:p>
          <a:endParaRPr lang="ru-RU"/>
        </a:p>
      </dgm:t>
    </dgm:pt>
    <dgm:pt modelId="{7820AD3B-B972-4954-B0F7-AA87E129F679}">
      <dgm:prSet/>
      <dgm:spPr/>
      <dgm:t>
        <a:bodyPr/>
        <a:lstStyle/>
        <a:p>
          <a:r>
            <a:rPr lang="ru-RU" dirty="0"/>
            <a:t>2. При подозрении на групповое потребление наркотиков необходимо провести повторные беседы с родителями всех членов “</a:t>
          </a:r>
          <a:r>
            <a:rPr lang="ru-RU" dirty="0" err="1"/>
            <a:t>наркоманической</a:t>
          </a:r>
          <a:r>
            <a:rPr lang="ru-RU" dirty="0"/>
            <a:t>” группы. В ряде случаев это целесообразно осуществить в виде собраний с приглашением врача психиатра- нарколога, работника правоохранительных органов.</a:t>
          </a:r>
        </a:p>
      </dgm:t>
    </dgm:pt>
    <dgm:pt modelId="{63F20968-1CA3-4B3E-9271-4CE0E03B7F81}" type="parTrans" cxnId="{FF8D070D-B2EC-410C-B27F-1181835A2DDC}">
      <dgm:prSet/>
      <dgm:spPr/>
      <dgm:t>
        <a:bodyPr/>
        <a:lstStyle/>
        <a:p>
          <a:endParaRPr lang="ru-RU"/>
        </a:p>
      </dgm:t>
    </dgm:pt>
    <dgm:pt modelId="{B8C380EA-1F4A-4110-9140-772721D76FF7}" type="sibTrans" cxnId="{FF8D070D-B2EC-410C-B27F-1181835A2DDC}">
      <dgm:prSet/>
      <dgm:spPr/>
      <dgm:t>
        <a:bodyPr/>
        <a:lstStyle/>
        <a:p>
          <a:endParaRPr lang="ru-RU"/>
        </a:p>
      </dgm:t>
    </dgm:pt>
    <dgm:pt modelId="{4A928800-48CF-4153-A420-558085023F8D}">
      <dgm:prSet/>
      <dgm:spPr/>
      <dgm:t>
        <a:bodyPr/>
        <a:lstStyle/>
        <a:p>
          <a:r>
            <a:rPr lang="ru-RU"/>
            <a:t>3. Организовать индивидуальные встречи подростков и/или их родителей с врачом районного подросткового наркологического кабинета.</a:t>
          </a:r>
        </a:p>
      </dgm:t>
    </dgm:pt>
    <dgm:pt modelId="{5EAF63D3-90C1-401B-998A-A26E06D72BE2}" type="parTrans" cxnId="{29014166-BA29-41D9-AFE1-7C2385EB57F9}">
      <dgm:prSet/>
      <dgm:spPr/>
      <dgm:t>
        <a:bodyPr/>
        <a:lstStyle/>
        <a:p>
          <a:endParaRPr lang="ru-RU"/>
        </a:p>
      </dgm:t>
    </dgm:pt>
    <dgm:pt modelId="{E612040B-97E3-4259-A621-0532A8649F9D}" type="sibTrans" cxnId="{29014166-BA29-41D9-AFE1-7C2385EB57F9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ECD6AC3E-AC0D-4928-9A01-4EB31A0735F2}">
      <dgm:prSet/>
      <dgm:spPr/>
      <dgm:t>
        <a:bodyPr/>
        <a:lstStyle/>
        <a:p>
          <a:r>
            <a:rPr lang="ru-RU" dirty="0"/>
            <a:t>4. Предоставить подросткам и их родителям информацию о возможности анонимного обследования и лечения, указать адреса и телефоны организаций, работающих в таком режиме.</a:t>
          </a:r>
        </a:p>
      </dgm:t>
    </dgm:pt>
    <dgm:pt modelId="{354779F1-9F1D-49D4-BC78-C628D5D5C316}" type="parTrans" cxnId="{4B9895B0-1893-40B1-8BED-B6BCB9019186}">
      <dgm:prSet/>
      <dgm:spPr/>
      <dgm:t>
        <a:bodyPr/>
        <a:lstStyle/>
        <a:p>
          <a:endParaRPr lang="ru-RU"/>
        </a:p>
      </dgm:t>
    </dgm:pt>
    <dgm:pt modelId="{B29B9CA7-5656-4C4A-9EC9-A1A5A24B7BB7}" type="sibTrans" cxnId="{4B9895B0-1893-40B1-8BED-B6BCB9019186}">
      <dgm:prSet/>
      <dgm:spPr/>
      <dgm:t>
        <a:bodyPr/>
        <a:lstStyle/>
        <a:p>
          <a:endParaRPr lang="ru-RU"/>
        </a:p>
      </dgm:t>
    </dgm:pt>
    <dgm:pt modelId="{C7DFFE0D-78CD-4596-8A9E-EA204336D7AE}" type="pres">
      <dgm:prSet presAssocID="{C3CA932E-F7E8-48C9-B9AD-984DCA5D1539}" presName="Name0" presStyleCnt="0">
        <dgm:presLayoutVars>
          <dgm:dir/>
          <dgm:resizeHandles val="exact"/>
        </dgm:presLayoutVars>
      </dgm:prSet>
      <dgm:spPr/>
    </dgm:pt>
    <dgm:pt modelId="{BBE78326-0B29-41CA-BDD9-2A70D188CF27}" type="pres">
      <dgm:prSet presAssocID="{12268A4C-AFF9-4E7C-A749-481BCAD895E4}" presName="node" presStyleLbl="node1" presStyleIdx="0" presStyleCnt="4">
        <dgm:presLayoutVars>
          <dgm:bulletEnabled val="1"/>
        </dgm:presLayoutVars>
      </dgm:prSet>
      <dgm:spPr/>
    </dgm:pt>
    <dgm:pt modelId="{8D15822D-D471-4007-80C6-1C918A8FC665}" type="pres">
      <dgm:prSet presAssocID="{D4C58D4B-6990-4801-8DA6-0806C8BAC770}" presName="sibTrans" presStyleLbl="sibTrans2D1" presStyleIdx="0" presStyleCnt="3"/>
      <dgm:spPr/>
    </dgm:pt>
    <dgm:pt modelId="{6AFDBF05-41AC-4C00-9442-2B80EB55ED83}" type="pres">
      <dgm:prSet presAssocID="{D4C58D4B-6990-4801-8DA6-0806C8BAC770}" presName="connectorText" presStyleLbl="sibTrans2D1" presStyleIdx="0" presStyleCnt="3"/>
      <dgm:spPr/>
    </dgm:pt>
    <dgm:pt modelId="{A26D4EA4-0FDB-4484-BEE6-6D840637CA62}" type="pres">
      <dgm:prSet presAssocID="{7820AD3B-B972-4954-B0F7-AA87E129F679}" presName="node" presStyleLbl="node1" presStyleIdx="1" presStyleCnt="4">
        <dgm:presLayoutVars>
          <dgm:bulletEnabled val="1"/>
        </dgm:presLayoutVars>
      </dgm:prSet>
      <dgm:spPr/>
    </dgm:pt>
    <dgm:pt modelId="{98D6F546-A561-4785-8CF9-045E62682BB3}" type="pres">
      <dgm:prSet presAssocID="{B8C380EA-1F4A-4110-9140-772721D76FF7}" presName="sibTrans" presStyleLbl="sibTrans2D1" presStyleIdx="1" presStyleCnt="3"/>
      <dgm:spPr/>
    </dgm:pt>
    <dgm:pt modelId="{CD353A3F-7946-475A-AF0E-3F5687FBA10F}" type="pres">
      <dgm:prSet presAssocID="{B8C380EA-1F4A-4110-9140-772721D76FF7}" presName="connectorText" presStyleLbl="sibTrans2D1" presStyleIdx="1" presStyleCnt="3"/>
      <dgm:spPr/>
    </dgm:pt>
    <dgm:pt modelId="{717872C6-16B8-4881-B881-9357A878CE1B}" type="pres">
      <dgm:prSet presAssocID="{4A928800-48CF-4153-A420-558085023F8D}" presName="node" presStyleLbl="node1" presStyleIdx="2" presStyleCnt="4">
        <dgm:presLayoutVars>
          <dgm:bulletEnabled val="1"/>
        </dgm:presLayoutVars>
      </dgm:prSet>
      <dgm:spPr/>
    </dgm:pt>
    <dgm:pt modelId="{96C02538-1299-46B1-8063-6C5BABA0A0B6}" type="pres">
      <dgm:prSet presAssocID="{E612040B-97E3-4259-A621-0532A8649F9D}" presName="sibTrans" presStyleLbl="sibTrans2D1" presStyleIdx="2" presStyleCnt="3"/>
      <dgm:spPr/>
    </dgm:pt>
    <dgm:pt modelId="{3789325A-FE39-445C-9AC8-0E0B515683A4}" type="pres">
      <dgm:prSet presAssocID="{E612040B-97E3-4259-A621-0532A8649F9D}" presName="connectorText" presStyleLbl="sibTrans2D1" presStyleIdx="2" presStyleCnt="3"/>
      <dgm:spPr/>
    </dgm:pt>
    <dgm:pt modelId="{987DE750-FC3F-4C6D-8F41-A5E41C06D9C9}" type="pres">
      <dgm:prSet presAssocID="{ECD6AC3E-AC0D-4928-9A01-4EB31A0735F2}" presName="node" presStyleLbl="node1" presStyleIdx="3" presStyleCnt="4">
        <dgm:presLayoutVars>
          <dgm:bulletEnabled val="1"/>
        </dgm:presLayoutVars>
      </dgm:prSet>
      <dgm:spPr/>
    </dgm:pt>
  </dgm:ptLst>
  <dgm:cxnLst>
    <dgm:cxn modelId="{FF8D070D-B2EC-410C-B27F-1181835A2DDC}" srcId="{C3CA932E-F7E8-48C9-B9AD-984DCA5D1539}" destId="{7820AD3B-B972-4954-B0F7-AA87E129F679}" srcOrd="1" destOrd="0" parTransId="{63F20968-1CA3-4B3E-9271-4CE0E03B7F81}" sibTransId="{B8C380EA-1F4A-4110-9140-772721D76FF7}"/>
    <dgm:cxn modelId="{273BAE2F-CD26-4AD3-B1F5-414E1BA4AB91}" type="presOf" srcId="{12268A4C-AFF9-4E7C-A749-481BCAD895E4}" destId="{BBE78326-0B29-41CA-BDD9-2A70D188CF27}" srcOrd="0" destOrd="0" presId="urn:microsoft.com/office/officeart/2005/8/layout/process1"/>
    <dgm:cxn modelId="{29014166-BA29-41D9-AFE1-7C2385EB57F9}" srcId="{C3CA932E-F7E8-48C9-B9AD-984DCA5D1539}" destId="{4A928800-48CF-4153-A420-558085023F8D}" srcOrd="2" destOrd="0" parTransId="{5EAF63D3-90C1-401B-998A-A26E06D72BE2}" sibTransId="{E612040B-97E3-4259-A621-0532A8649F9D}"/>
    <dgm:cxn modelId="{5CB7CD66-B590-4727-955B-1021AE5F16C8}" type="presOf" srcId="{4A928800-48CF-4153-A420-558085023F8D}" destId="{717872C6-16B8-4881-B881-9357A878CE1B}" srcOrd="0" destOrd="0" presId="urn:microsoft.com/office/officeart/2005/8/layout/process1"/>
    <dgm:cxn modelId="{6D881849-4D37-41E7-964C-FB24674912D2}" type="presOf" srcId="{E612040B-97E3-4259-A621-0532A8649F9D}" destId="{96C02538-1299-46B1-8063-6C5BABA0A0B6}" srcOrd="0" destOrd="0" presId="urn:microsoft.com/office/officeart/2005/8/layout/process1"/>
    <dgm:cxn modelId="{3D6F2756-C759-4356-9E1B-D9CC5772D50E}" type="presOf" srcId="{B8C380EA-1F4A-4110-9140-772721D76FF7}" destId="{98D6F546-A561-4785-8CF9-045E62682BB3}" srcOrd="0" destOrd="0" presId="urn:microsoft.com/office/officeart/2005/8/layout/process1"/>
    <dgm:cxn modelId="{4B9895B0-1893-40B1-8BED-B6BCB9019186}" srcId="{C3CA932E-F7E8-48C9-B9AD-984DCA5D1539}" destId="{ECD6AC3E-AC0D-4928-9A01-4EB31A0735F2}" srcOrd="3" destOrd="0" parTransId="{354779F1-9F1D-49D4-BC78-C628D5D5C316}" sibTransId="{B29B9CA7-5656-4C4A-9EC9-A1A5A24B7BB7}"/>
    <dgm:cxn modelId="{388BDFB1-EF8B-4454-90B1-494CBA2C0FFF}" type="presOf" srcId="{E612040B-97E3-4259-A621-0532A8649F9D}" destId="{3789325A-FE39-445C-9AC8-0E0B515683A4}" srcOrd="1" destOrd="0" presId="urn:microsoft.com/office/officeart/2005/8/layout/process1"/>
    <dgm:cxn modelId="{9A2949CA-322F-4AA0-9B4D-BA314860A381}" type="presOf" srcId="{C3CA932E-F7E8-48C9-B9AD-984DCA5D1539}" destId="{C7DFFE0D-78CD-4596-8A9E-EA204336D7AE}" srcOrd="0" destOrd="0" presId="urn:microsoft.com/office/officeart/2005/8/layout/process1"/>
    <dgm:cxn modelId="{020B96CF-B6D7-49C4-99E5-D4E02EA83459}" srcId="{C3CA932E-F7E8-48C9-B9AD-984DCA5D1539}" destId="{12268A4C-AFF9-4E7C-A749-481BCAD895E4}" srcOrd="0" destOrd="0" parTransId="{E6D7FD12-F50B-4393-AF0C-24BEBCAC8DBA}" sibTransId="{D4C58D4B-6990-4801-8DA6-0806C8BAC770}"/>
    <dgm:cxn modelId="{59901CE4-5431-4A2D-94EF-C17DC474A351}" type="presOf" srcId="{B8C380EA-1F4A-4110-9140-772721D76FF7}" destId="{CD353A3F-7946-475A-AF0E-3F5687FBA10F}" srcOrd="1" destOrd="0" presId="urn:microsoft.com/office/officeart/2005/8/layout/process1"/>
    <dgm:cxn modelId="{E1EE3AED-B0AE-4749-97E1-2AFF3BCD242D}" type="presOf" srcId="{7820AD3B-B972-4954-B0F7-AA87E129F679}" destId="{A26D4EA4-0FDB-4484-BEE6-6D840637CA62}" srcOrd="0" destOrd="0" presId="urn:microsoft.com/office/officeart/2005/8/layout/process1"/>
    <dgm:cxn modelId="{3AF124EE-C521-402F-9110-82A5A9D14CF9}" type="presOf" srcId="{ECD6AC3E-AC0D-4928-9A01-4EB31A0735F2}" destId="{987DE750-FC3F-4C6D-8F41-A5E41C06D9C9}" srcOrd="0" destOrd="0" presId="urn:microsoft.com/office/officeart/2005/8/layout/process1"/>
    <dgm:cxn modelId="{F99C4EF9-84FF-4FA6-85FB-228B3151B65E}" type="presOf" srcId="{D4C58D4B-6990-4801-8DA6-0806C8BAC770}" destId="{8D15822D-D471-4007-80C6-1C918A8FC665}" srcOrd="0" destOrd="0" presId="urn:microsoft.com/office/officeart/2005/8/layout/process1"/>
    <dgm:cxn modelId="{3FF71AFD-B817-490B-BBC9-8595CC7F4CE5}" type="presOf" srcId="{D4C58D4B-6990-4801-8DA6-0806C8BAC770}" destId="{6AFDBF05-41AC-4C00-9442-2B80EB55ED83}" srcOrd="1" destOrd="0" presId="urn:microsoft.com/office/officeart/2005/8/layout/process1"/>
    <dgm:cxn modelId="{CFF93C62-1938-4C1A-95B9-9E665BECA126}" type="presParOf" srcId="{C7DFFE0D-78CD-4596-8A9E-EA204336D7AE}" destId="{BBE78326-0B29-41CA-BDD9-2A70D188CF27}" srcOrd="0" destOrd="0" presId="urn:microsoft.com/office/officeart/2005/8/layout/process1"/>
    <dgm:cxn modelId="{1A733446-5D80-4350-BDFA-8E2C133C23B5}" type="presParOf" srcId="{C7DFFE0D-78CD-4596-8A9E-EA204336D7AE}" destId="{8D15822D-D471-4007-80C6-1C918A8FC665}" srcOrd="1" destOrd="0" presId="urn:microsoft.com/office/officeart/2005/8/layout/process1"/>
    <dgm:cxn modelId="{D20158A7-9F7B-4DA6-A940-4AE728076904}" type="presParOf" srcId="{8D15822D-D471-4007-80C6-1C918A8FC665}" destId="{6AFDBF05-41AC-4C00-9442-2B80EB55ED83}" srcOrd="0" destOrd="0" presId="urn:microsoft.com/office/officeart/2005/8/layout/process1"/>
    <dgm:cxn modelId="{A9BAA580-FBC6-4D49-8A1A-5587FE050650}" type="presParOf" srcId="{C7DFFE0D-78CD-4596-8A9E-EA204336D7AE}" destId="{A26D4EA4-0FDB-4484-BEE6-6D840637CA62}" srcOrd="2" destOrd="0" presId="urn:microsoft.com/office/officeart/2005/8/layout/process1"/>
    <dgm:cxn modelId="{C1E18A57-C84A-481B-BAE6-CEAEBC97CBA4}" type="presParOf" srcId="{C7DFFE0D-78CD-4596-8A9E-EA204336D7AE}" destId="{98D6F546-A561-4785-8CF9-045E62682BB3}" srcOrd="3" destOrd="0" presId="urn:microsoft.com/office/officeart/2005/8/layout/process1"/>
    <dgm:cxn modelId="{46E8CFA3-4063-41A2-89B6-D125DA36DB0C}" type="presParOf" srcId="{98D6F546-A561-4785-8CF9-045E62682BB3}" destId="{CD353A3F-7946-475A-AF0E-3F5687FBA10F}" srcOrd="0" destOrd="0" presId="urn:microsoft.com/office/officeart/2005/8/layout/process1"/>
    <dgm:cxn modelId="{580A1670-B74D-4F71-A5C4-21BA74BAF960}" type="presParOf" srcId="{C7DFFE0D-78CD-4596-8A9E-EA204336D7AE}" destId="{717872C6-16B8-4881-B881-9357A878CE1B}" srcOrd="4" destOrd="0" presId="urn:microsoft.com/office/officeart/2005/8/layout/process1"/>
    <dgm:cxn modelId="{1BFB2D4B-747B-4B74-BDBF-92C309416B41}" type="presParOf" srcId="{C7DFFE0D-78CD-4596-8A9E-EA204336D7AE}" destId="{96C02538-1299-46B1-8063-6C5BABA0A0B6}" srcOrd="5" destOrd="0" presId="urn:microsoft.com/office/officeart/2005/8/layout/process1"/>
    <dgm:cxn modelId="{8841C98A-AF4C-4ECC-AD17-8133771033C8}" type="presParOf" srcId="{96C02538-1299-46B1-8063-6C5BABA0A0B6}" destId="{3789325A-FE39-445C-9AC8-0E0B515683A4}" srcOrd="0" destOrd="0" presId="urn:microsoft.com/office/officeart/2005/8/layout/process1"/>
    <dgm:cxn modelId="{AC1B86D1-6D48-4F0C-82DA-744015D20FD8}" type="presParOf" srcId="{C7DFFE0D-78CD-4596-8A9E-EA204336D7AE}" destId="{987DE750-FC3F-4C6D-8F41-A5E41C06D9C9}" srcOrd="6" destOrd="0" presId="urn:microsoft.com/office/officeart/2005/8/layout/process1"/>
  </dgm:cxnLst>
  <dgm:bg>
    <a:noFill/>
    <a:effectLst>
      <a:glow>
        <a:schemeClr val="accent1">
          <a:alpha val="40000"/>
        </a:schemeClr>
      </a:glow>
      <a:softEdge rad="0"/>
    </a:effectLst>
  </dgm:bg>
  <dgm:whole>
    <a:effectLst>
      <a:reflection stA="45000"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44433-88FE-4675-B7B5-938247096E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0DFDA0-A9DC-40B8-BFA2-1FF24697E46C}">
      <dgm:prSet phldrT="[Текст]" custT="1"/>
      <dgm:spPr/>
      <dgm:t>
        <a:bodyPr/>
        <a:lstStyle/>
        <a:p>
          <a:r>
            <a:rPr lang="ru-RU" sz="1100" dirty="0"/>
            <a:t>1. Удалить учащегося из класса, отделить его от одноклассников.</a:t>
          </a:r>
        </a:p>
      </dgm:t>
    </dgm:pt>
    <dgm:pt modelId="{35B0E944-E1CB-431A-8A04-253981C14757}" type="parTrans" cxnId="{40D52CF7-9664-4E96-B3D4-5F3356F8BF80}">
      <dgm:prSet/>
      <dgm:spPr/>
      <dgm:t>
        <a:bodyPr/>
        <a:lstStyle/>
        <a:p>
          <a:endParaRPr lang="ru-RU"/>
        </a:p>
      </dgm:t>
    </dgm:pt>
    <dgm:pt modelId="{BF23371F-8A27-4D85-B935-7358E62C2C11}" type="sibTrans" cxnId="{40D52CF7-9664-4E96-B3D4-5F3356F8BF80}">
      <dgm:prSet/>
      <dgm:spPr/>
      <dgm:t>
        <a:bodyPr/>
        <a:lstStyle/>
        <a:p>
          <a:endParaRPr lang="ru-RU"/>
        </a:p>
      </dgm:t>
    </dgm:pt>
    <dgm:pt modelId="{D7539B3C-B859-41BF-AAE8-CDA72131337B}">
      <dgm:prSet custT="1"/>
      <dgm:spPr/>
      <dgm:t>
        <a:bodyPr/>
        <a:lstStyle/>
        <a:p>
          <a:r>
            <a:rPr lang="ru-RU" sz="1100" dirty="0"/>
            <a:t>2. Немедленно поставить в известность руководителей школы.</a:t>
          </a:r>
        </a:p>
      </dgm:t>
    </dgm:pt>
    <dgm:pt modelId="{713EBA25-D6BD-4BE7-9D3D-BDBCB2F99484}" type="parTrans" cxnId="{32A5C1B9-62E8-46D9-9645-A0F61C16EB3D}">
      <dgm:prSet/>
      <dgm:spPr/>
      <dgm:t>
        <a:bodyPr/>
        <a:lstStyle/>
        <a:p>
          <a:endParaRPr lang="ru-RU"/>
        </a:p>
      </dgm:t>
    </dgm:pt>
    <dgm:pt modelId="{5A44BFD1-4B35-4649-B50B-3EC66097BF94}" type="sibTrans" cxnId="{32A5C1B9-62E8-46D9-9645-A0F61C16EB3D}">
      <dgm:prSet/>
      <dgm:spPr/>
      <dgm:t>
        <a:bodyPr/>
        <a:lstStyle/>
        <a:p>
          <a:endParaRPr lang="ru-RU"/>
        </a:p>
      </dgm:t>
    </dgm:pt>
    <dgm:pt modelId="{F353E846-75AE-47C3-82EE-044404281976}">
      <dgm:prSet custT="1"/>
      <dgm:spPr/>
      <dgm:t>
        <a:bodyPr/>
        <a:lstStyle/>
        <a:p>
          <a:r>
            <a:rPr lang="ru-RU" sz="1100" dirty="0"/>
            <a:t>3. Срочно вызвать медицинского работника школы.</a:t>
          </a:r>
        </a:p>
      </dgm:t>
    </dgm:pt>
    <dgm:pt modelId="{591C3DC9-EB3C-4096-95E6-791EEF454CC9}" type="parTrans" cxnId="{73445895-CF7F-4CEC-90AE-FC2762923B60}">
      <dgm:prSet/>
      <dgm:spPr/>
      <dgm:t>
        <a:bodyPr/>
        <a:lstStyle/>
        <a:p>
          <a:endParaRPr lang="ru-RU"/>
        </a:p>
      </dgm:t>
    </dgm:pt>
    <dgm:pt modelId="{C014ABFE-9016-485B-B54F-05CAC8FBAB10}" type="sibTrans" cxnId="{73445895-CF7F-4CEC-90AE-FC2762923B60}">
      <dgm:prSet/>
      <dgm:spPr/>
      <dgm:t>
        <a:bodyPr/>
        <a:lstStyle/>
        <a:p>
          <a:endParaRPr lang="ru-RU"/>
        </a:p>
      </dgm:t>
    </dgm:pt>
    <dgm:pt modelId="{1EE0B985-2579-4F2E-B416-79D71F412135}">
      <dgm:prSet custT="1"/>
      <dgm:spPr/>
      <dgm:t>
        <a:bodyPr/>
        <a:lstStyle/>
        <a:p>
          <a:r>
            <a:rPr lang="ru-RU" sz="1100" dirty="0"/>
            <a:t>4. В случае, когда состояние подростка может быть расценено как состояние алкогольного или наркотического опьянения, немедленно известить о случившемся родителей или опекунов подростка.</a:t>
          </a:r>
        </a:p>
      </dgm:t>
    </dgm:pt>
    <dgm:pt modelId="{E712666D-1EB6-4F45-9A79-E68F26710A8B}" type="parTrans" cxnId="{58A0DF6F-1957-4D51-B3D0-D9F16C577B40}">
      <dgm:prSet/>
      <dgm:spPr/>
      <dgm:t>
        <a:bodyPr/>
        <a:lstStyle/>
        <a:p>
          <a:endParaRPr lang="ru-RU"/>
        </a:p>
      </dgm:t>
    </dgm:pt>
    <dgm:pt modelId="{9066A7AE-3756-4905-A5A0-9C0494C37110}" type="sibTrans" cxnId="{58A0DF6F-1957-4D51-B3D0-D9F16C577B40}">
      <dgm:prSet/>
      <dgm:spPr/>
      <dgm:t>
        <a:bodyPr/>
        <a:lstStyle/>
        <a:p>
          <a:endParaRPr lang="ru-RU"/>
        </a:p>
      </dgm:t>
    </dgm:pt>
    <dgm:pt modelId="{110EE95E-81F0-435C-8BDC-2C31DD942F5F}">
      <dgm:prSet custT="1"/>
      <dgm:spPr/>
      <dgm:t>
        <a:bodyPr/>
        <a:lstStyle/>
        <a:p>
          <a:r>
            <a:rPr lang="ru-RU" sz="1100" dirty="0"/>
            <a:t>5. Нецелесообразно проведение немедленного разбирательства о причинах и обстоятельствах употребления алкоголя или наркотиков.</a:t>
          </a:r>
        </a:p>
      </dgm:t>
    </dgm:pt>
    <dgm:pt modelId="{ED9DE200-1D31-45A0-9893-17C8C39E6005}" type="parTrans" cxnId="{C16EDA40-D69F-4B89-954F-CB38EE650EB4}">
      <dgm:prSet/>
      <dgm:spPr/>
      <dgm:t>
        <a:bodyPr/>
        <a:lstStyle/>
        <a:p>
          <a:endParaRPr lang="ru-RU"/>
        </a:p>
      </dgm:t>
    </dgm:pt>
    <dgm:pt modelId="{8EF48E2A-0F9E-452B-A3F2-781C0390DEE4}" type="sibTrans" cxnId="{C16EDA40-D69F-4B89-954F-CB38EE650EB4}">
      <dgm:prSet/>
      <dgm:spPr/>
      <dgm:t>
        <a:bodyPr/>
        <a:lstStyle/>
        <a:p>
          <a:endParaRPr lang="ru-RU"/>
        </a:p>
      </dgm:t>
    </dgm:pt>
    <dgm:pt modelId="{55B2C5EF-D1BD-4BDF-8220-5E00A885F101}">
      <dgm:prSet custT="1"/>
      <dgm:spPr/>
      <dgm:t>
        <a:bodyPr/>
        <a:lstStyle/>
        <a:p>
          <a:r>
            <a:rPr lang="ru-RU" sz="1100" dirty="0"/>
            <a:t>6. При совершении подростком хулиганских действий, целесообразно прибегнуть к помощи правоохранительных органов.</a:t>
          </a:r>
        </a:p>
      </dgm:t>
    </dgm:pt>
    <dgm:pt modelId="{A045E65C-01B0-414C-B7B3-25272980D497}" type="parTrans" cxnId="{20455311-F490-494A-9CFC-93D4E00E3363}">
      <dgm:prSet/>
      <dgm:spPr/>
      <dgm:t>
        <a:bodyPr/>
        <a:lstStyle/>
        <a:p>
          <a:endParaRPr lang="ru-RU"/>
        </a:p>
      </dgm:t>
    </dgm:pt>
    <dgm:pt modelId="{FF51F6BA-5384-44A6-9689-A8F33E20FE92}" type="sibTrans" cxnId="{20455311-F490-494A-9CFC-93D4E00E3363}">
      <dgm:prSet/>
      <dgm:spPr/>
      <dgm:t>
        <a:bodyPr/>
        <a:lstStyle/>
        <a:p>
          <a:endParaRPr lang="ru-RU"/>
        </a:p>
      </dgm:t>
    </dgm:pt>
    <dgm:pt modelId="{D647B332-5A8C-425F-97EF-114683BFE6AA}" type="pres">
      <dgm:prSet presAssocID="{FEC44433-88FE-4675-B7B5-938247096E6D}" presName="Name0" presStyleCnt="0">
        <dgm:presLayoutVars>
          <dgm:dir/>
          <dgm:resizeHandles val="exact"/>
        </dgm:presLayoutVars>
      </dgm:prSet>
      <dgm:spPr/>
    </dgm:pt>
    <dgm:pt modelId="{340B3D25-24BF-490D-9114-59C260B882B4}" type="pres">
      <dgm:prSet presAssocID="{230DFDA0-A9DC-40B8-BFA2-1FF24697E46C}" presName="node" presStyleLbl="node1" presStyleIdx="0" presStyleCnt="6" custScaleY="117404">
        <dgm:presLayoutVars>
          <dgm:bulletEnabled val="1"/>
        </dgm:presLayoutVars>
      </dgm:prSet>
      <dgm:spPr/>
    </dgm:pt>
    <dgm:pt modelId="{166CD817-307B-44FE-BE06-B2784B6ED7B8}" type="pres">
      <dgm:prSet presAssocID="{BF23371F-8A27-4D85-B935-7358E62C2C11}" presName="sibTrans" presStyleLbl="sibTrans2D1" presStyleIdx="0" presStyleCnt="5"/>
      <dgm:spPr/>
    </dgm:pt>
    <dgm:pt modelId="{5F588BD4-798D-4125-8D6E-6444DCA82930}" type="pres">
      <dgm:prSet presAssocID="{BF23371F-8A27-4D85-B935-7358E62C2C11}" presName="connectorText" presStyleLbl="sibTrans2D1" presStyleIdx="0" presStyleCnt="5"/>
      <dgm:spPr/>
    </dgm:pt>
    <dgm:pt modelId="{7ECB90D8-0776-415B-919C-05C4E27D2348}" type="pres">
      <dgm:prSet presAssocID="{D7539B3C-B859-41BF-AAE8-CDA72131337B}" presName="node" presStyleLbl="node1" presStyleIdx="1" presStyleCnt="6" custScaleY="120267">
        <dgm:presLayoutVars>
          <dgm:bulletEnabled val="1"/>
        </dgm:presLayoutVars>
      </dgm:prSet>
      <dgm:spPr/>
    </dgm:pt>
    <dgm:pt modelId="{D80666B0-BE7F-4537-BB37-F3A9AEA6AF9C}" type="pres">
      <dgm:prSet presAssocID="{5A44BFD1-4B35-4649-B50B-3EC66097BF94}" presName="sibTrans" presStyleLbl="sibTrans2D1" presStyleIdx="1" presStyleCnt="5"/>
      <dgm:spPr/>
    </dgm:pt>
    <dgm:pt modelId="{C3E2FA06-44E5-4056-9D76-5D7890F1AE20}" type="pres">
      <dgm:prSet presAssocID="{5A44BFD1-4B35-4649-B50B-3EC66097BF94}" presName="connectorText" presStyleLbl="sibTrans2D1" presStyleIdx="1" presStyleCnt="5"/>
      <dgm:spPr/>
    </dgm:pt>
    <dgm:pt modelId="{E6A8C992-34E7-4BFD-8F00-A85941C586BD}" type="pres">
      <dgm:prSet presAssocID="{F353E846-75AE-47C3-82EE-044404281976}" presName="node" presStyleLbl="node1" presStyleIdx="2" presStyleCnt="6" custScaleY="115238">
        <dgm:presLayoutVars>
          <dgm:bulletEnabled val="1"/>
        </dgm:presLayoutVars>
      </dgm:prSet>
      <dgm:spPr/>
    </dgm:pt>
    <dgm:pt modelId="{2250B4CF-1659-437B-BEAA-1B6EDFE2D2BC}" type="pres">
      <dgm:prSet presAssocID="{C014ABFE-9016-485B-B54F-05CAC8FBAB10}" presName="sibTrans" presStyleLbl="sibTrans2D1" presStyleIdx="2" presStyleCnt="5"/>
      <dgm:spPr/>
    </dgm:pt>
    <dgm:pt modelId="{310D0C17-9CF2-429F-90C2-D6ABB501EA2A}" type="pres">
      <dgm:prSet presAssocID="{C014ABFE-9016-485B-B54F-05CAC8FBAB10}" presName="connectorText" presStyleLbl="sibTrans2D1" presStyleIdx="2" presStyleCnt="5"/>
      <dgm:spPr/>
    </dgm:pt>
    <dgm:pt modelId="{555CAB9F-96BE-4AA8-B00E-D13E3481F0B2}" type="pres">
      <dgm:prSet presAssocID="{1EE0B985-2579-4F2E-B416-79D71F412135}" presName="node" presStyleLbl="node1" presStyleIdx="3" presStyleCnt="6" custScaleY="118780">
        <dgm:presLayoutVars>
          <dgm:bulletEnabled val="1"/>
        </dgm:presLayoutVars>
      </dgm:prSet>
      <dgm:spPr/>
    </dgm:pt>
    <dgm:pt modelId="{292846B6-7B70-421C-B22E-7C725601D230}" type="pres">
      <dgm:prSet presAssocID="{9066A7AE-3756-4905-A5A0-9C0494C37110}" presName="sibTrans" presStyleLbl="sibTrans2D1" presStyleIdx="3" presStyleCnt="5"/>
      <dgm:spPr/>
    </dgm:pt>
    <dgm:pt modelId="{3601D5C9-5328-422E-A25E-A840AEC9D1B4}" type="pres">
      <dgm:prSet presAssocID="{9066A7AE-3756-4905-A5A0-9C0494C37110}" presName="connectorText" presStyleLbl="sibTrans2D1" presStyleIdx="3" presStyleCnt="5"/>
      <dgm:spPr/>
    </dgm:pt>
    <dgm:pt modelId="{4151325D-44EA-4BCA-AD70-2C92CB1092E9}" type="pres">
      <dgm:prSet presAssocID="{110EE95E-81F0-435C-8BDC-2C31DD942F5F}" presName="node" presStyleLbl="node1" presStyleIdx="4" presStyleCnt="6" custScaleY="115602">
        <dgm:presLayoutVars>
          <dgm:bulletEnabled val="1"/>
        </dgm:presLayoutVars>
      </dgm:prSet>
      <dgm:spPr/>
    </dgm:pt>
    <dgm:pt modelId="{D05F2A0C-742A-400C-B8F5-4440D8E269A0}" type="pres">
      <dgm:prSet presAssocID="{8EF48E2A-0F9E-452B-A3F2-781C0390DEE4}" presName="sibTrans" presStyleLbl="sibTrans2D1" presStyleIdx="4" presStyleCnt="5"/>
      <dgm:spPr/>
    </dgm:pt>
    <dgm:pt modelId="{5D8371EA-3C49-4D67-A9DF-F18E5CE3A37C}" type="pres">
      <dgm:prSet presAssocID="{8EF48E2A-0F9E-452B-A3F2-781C0390DEE4}" presName="connectorText" presStyleLbl="sibTrans2D1" presStyleIdx="4" presStyleCnt="5"/>
      <dgm:spPr/>
    </dgm:pt>
    <dgm:pt modelId="{020ABB2C-F960-4814-922E-1C0AB9DF53AA}" type="pres">
      <dgm:prSet presAssocID="{55B2C5EF-D1BD-4BDF-8220-5E00A885F101}" presName="node" presStyleLbl="node1" presStyleIdx="5" presStyleCnt="6" custScaleX="110646" custScaleY="110835">
        <dgm:presLayoutVars>
          <dgm:bulletEnabled val="1"/>
        </dgm:presLayoutVars>
      </dgm:prSet>
      <dgm:spPr/>
    </dgm:pt>
  </dgm:ptLst>
  <dgm:cxnLst>
    <dgm:cxn modelId="{20455311-F490-494A-9CFC-93D4E00E3363}" srcId="{FEC44433-88FE-4675-B7B5-938247096E6D}" destId="{55B2C5EF-D1BD-4BDF-8220-5E00A885F101}" srcOrd="5" destOrd="0" parTransId="{A045E65C-01B0-414C-B7B3-25272980D497}" sibTransId="{FF51F6BA-5384-44A6-9689-A8F33E20FE92}"/>
    <dgm:cxn modelId="{E200291F-7D0C-45E1-8F92-677ACB8212A4}" type="presOf" srcId="{110EE95E-81F0-435C-8BDC-2C31DD942F5F}" destId="{4151325D-44EA-4BCA-AD70-2C92CB1092E9}" srcOrd="0" destOrd="0" presId="urn:microsoft.com/office/officeart/2005/8/layout/process1"/>
    <dgm:cxn modelId="{BC10BF23-4B2A-4D3C-AF51-7BEBD6A869D7}" type="presOf" srcId="{9066A7AE-3756-4905-A5A0-9C0494C37110}" destId="{292846B6-7B70-421C-B22E-7C725601D230}" srcOrd="0" destOrd="0" presId="urn:microsoft.com/office/officeart/2005/8/layout/process1"/>
    <dgm:cxn modelId="{FF3C8724-4D0D-43B8-930E-E7D6D49B8522}" type="presOf" srcId="{C014ABFE-9016-485B-B54F-05CAC8FBAB10}" destId="{2250B4CF-1659-437B-BEAA-1B6EDFE2D2BC}" srcOrd="0" destOrd="0" presId="urn:microsoft.com/office/officeart/2005/8/layout/process1"/>
    <dgm:cxn modelId="{F8029824-6134-47A6-AB54-9502FA5CA564}" type="presOf" srcId="{BF23371F-8A27-4D85-B935-7358E62C2C11}" destId="{5F588BD4-798D-4125-8D6E-6444DCA82930}" srcOrd="1" destOrd="0" presId="urn:microsoft.com/office/officeart/2005/8/layout/process1"/>
    <dgm:cxn modelId="{F380AD32-3A66-4B60-9234-B199B8963AFD}" type="presOf" srcId="{55B2C5EF-D1BD-4BDF-8220-5E00A885F101}" destId="{020ABB2C-F960-4814-922E-1C0AB9DF53AA}" srcOrd="0" destOrd="0" presId="urn:microsoft.com/office/officeart/2005/8/layout/process1"/>
    <dgm:cxn modelId="{29451A38-E79E-48D2-B472-D5BC21D28EFB}" type="presOf" srcId="{5A44BFD1-4B35-4649-B50B-3EC66097BF94}" destId="{C3E2FA06-44E5-4056-9D76-5D7890F1AE20}" srcOrd="1" destOrd="0" presId="urn:microsoft.com/office/officeart/2005/8/layout/process1"/>
    <dgm:cxn modelId="{C16EDA40-D69F-4B89-954F-CB38EE650EB4}" srcId="{FEC44433-88FE-4675-B7B5-938247096E6D}" destId="{110EE95E-81F0-435C-8BDC-2C31DD942F5F}" srcOrd="4" destOrd="0" parTransId="{ED9DE200-1D31-45A0-9893-17C8C39E6005}" sibTransId="{8EF48E2A-0F9E-452B-A3F2-781C0390DEE4}"/>
    <dgm:cxn modelId="{EF823366-E2D8-4D4D-B15D-805D6A1D4D1F}" type="presOf" srcId="{5A44BFD1-4B35-4649-B50B-3EC66097BF94}" destId="{D80666B0-BE7F-4537-BB37-F3A9AEA6AF9C}" srcOrd="0" destOrd="0" presId="urn:microsoft.com/office/officeart/2005/8/layout/process1"/>
    <dgm:cxn modelId="{58A0DF6F-1957-4D51-B3D0-D9F16C577B40}" srcId="{FEC44433-88FE-4675-B7B5-938247096E6D}" destId="{1EE0B985-2579-4F2E-B416-79D71F412135}" srcOrd="3" destOrd="0" parTransId="{E712666D-1EB6-4F45-9A79-E68F26710A8B}" sibTransId="{9066A7AE-3756-4905-A5A0-9C0494C37110}"/>
    <dgm:cxn modelId="{4A137055-AFA3-49CD-A2D6-6DC4A892DBF3}" type="presOf" srcId="{230DFDA0-A9DC-40B8-BFA2-1FF24697E46C}" destId="{340B3D25-24BF-490D-9114-59C260B882B4}" srcOrd="0" destOrd="0" presId="urn:microsoft.com/office/officeart/2005/8/layout/process1"/>
    <dgm:cxn modelId="{73445895-CF7F-4CEC-90AE-FC2762923B60}" srcId="{FEC44433-88FE-4675-B7B5-938247096E6D}" destId="{F353E846-75AE-47C3-82EE-044404281976}" srcOrd="2" destOrd="0" parTransId="{591C3DC9-EB3C-4096-95E6-791EEF454CC9}" sibTransId="{C014ABFE-9016-485B-B54F-05CAC8FBAB10}"/>
    <dgm:cxn modelId="{F67B489D-FE54-47DE-908F-C1516C6A133E}" type="presOf" srcId="{BF23371F-8A27-4D85-B935-7358E62C2C11}" destId="{166CD817-307B-44FE-BE06-B2784B6ED7B8}" srcOrd="0" destOrd="0" presId="urn:microsoft.com/office/officeart/2005/8/layout/process1"/>
    <dgm:cxn modelId="{33F57BB9-6288-48FF-AC95-1CAFDB4B300B}" type="presOf" srcId="{1EE0B985-2579-4F2E-B416-79D71F412135}" destId="{555CAB9F-96BE-4AA8-B00E-D13E3481F0B2}" srcOrd="0" destOrd="0" presId="urn:microsoft.com/office/officeart/2005/8/layout/process1"/>
    <dgm:cxn modelId="{32A5C1B9-62E8-46D9-9645-A0F61C16EB3D}" srcId="{FEC44433-88FE-4675-B7B5-938247096E6D}" destId="{D7539B3C-B859-41BF-AAE8-CDA72131337B}" srcOrd="1" destOrd="0" parTransId="{713EBA25-D6BD-4BE7-9D3D-BDBCB2F99484}" sibTransId="{5A44BFD1-4B35-4649-B50B-3EC66097BF94}"/>
    <dgm:cxn modelId="{CE826EBF-5707-4B0B-8830-279FCAD166D8}" type="presOf" srcId="{8EF48E2A-0F9E-452B-A3F2-781C0390DEE4}" destId="{5D8371EA-3C49-4D67-A9DF-F18E5CE3A37C}" srcOrd="1" destOrd="0" presId="urn:microsoft.com/office/officeart/2005/8/layout/process1"/>
    <dgm:cxn modelId="{48EC31C0-87F0-4A8E-8D59-D81D931B8C86}" type="presOf" srcId="{9066A7AE-3756-4905-A5A0-9C0494C37110}" destId="{3601D5C9-5328-422E-A25E-A840AEC9D1B4}" srcOrd="1" destOrd="0" presId="urn:microsoft.com/office/officeart/2005/8/layout/process1"/>
    <dgm:cxn modelId="{3D2662D1-3B25-4774-9B91-12D5CC814B9C}" type="presOf" srcId="{D7539B3C-B859-41BF-AAE8-CDA72131337B}" destId="{7ECB90D8-0776-415B-919C-05C4E27D2348}" srcOrd="0" destOrd="0" presId="urn:microsoft.com/office/officeart/2005/8/layout/process1"/>
    <dgm:cxn modelId="{96E4FCD5-E697-4635-BAD5-B0D653110D2B}" type="presOf" srcId="{FEC44433-88FE-4675-B7B5-938247096E6D}" destId="{D647B332-5A8C-425F-97EF-114683BFE6AA}" srcOrd="0" destOrd="0" presId="urn:microsoft.com/office/officeart/2005/8/layout/process1"/>
    <dgm:cxn modelId="{64B09AD8-1974-42A9-A43D-E477CD752495}" type="presOf" srcId="{F353E846-75AE-47C3-82EE-044404281976}" destId="{E6A8C992-34E7-4BFD-8F00-A85941C586BD}" srcOrd="0" destOrd="0" presId="urn:microsoft.com/office/officeart/2005/8/layout/process1"/>
    <dgm:cxn modelId="{8EC80AEA-CACC-48F2-BF55-6C6BEDC26B37}" type="presOf" srcId="{8EF48E2A-0F9E-452B-A3F2-781C0390DEE4}" destId="{D05F2A0C-742A-400C-B8F5-4440D8E269A0}" srcOrd="0" destOrd="0" presId="urn:microsoft.com/office/officeart/2005/8/layout/process1"/>
    <dgm:cxn modelId="{3EFBEEF4-0459-4F96-9212-1ECEA54E9650}" type="presOf" srcId="{C014ABFE-9016-485B-B54F-05CAC8FBAB10}" destId="{310D0C17-9CF2-429F-90C2-D6ABB501EA2A}" srcOrd="1" destOrd="0" presId="urn:microsoft.com/office/officeart/2005/8/layout/process1"/>
    <dgm:cxn modelId="{40D52CF7-9664-4E96-B3D4-5F3356F8BF80}" srcId="{FEC44433-88FE-4675-B7B5-938247096E6D}" destId="{230DFDA0-A9DC-40B8-BFA2-1FF24697E46C}" srcOrd="0" destOrd="0" parTransId="{35B0E944-E1CB-431A-8A04-253981C14757}" sibTransId="{BF23371F-8A27-4D85-B935-7358E62C2C11}"/>
    <dgm:cxn modelId="{477482E6-A6A0-40A8-A9AC-B7F91D6403DA}" type="presParOf" srcId="{D647B332-5A8C-425F-97EF-114683BFE6AA}" destId="{340B3D25-24BF-490D-9114-59C260B882B4}" srcOrd="0" destOrd="0" presId="urn:microsoft.com/office/officeart/2005/8/layout/process1"/>
    <dgm:cxn modelId="{376FB39C-8658-4465-8DD3-525AD54B88BA}" type="presParOf" srcId="{D647B332-5A8C-425F-97EF-114683BFE6AA}" destId="{166CD817-307B-44FE-BE06-B2784B6ED7B8}" srcOrd="1" destOrd="0" presId="urn:microsoft.com/office/officeart/2005/8/layout/process1"/>
    <dgm:cxn modelId="{736A0E3B-11C8-4DB3-87E3-12158F07A260}" type="presParOf" srcId="{166CD817-307B-44FE-BE06-B2784B6ED7B8}" destId="{5F588BD4-798D-4125-8D6E-6444DCA82930}" srcOrd="0" destOrd="0" presId="urn:microsoft.com/office/officeart/2005/8/layout/process1"/>
    <dgm:cxn modelId="{4A4CFCB3-674D-46F3-98A9-57D4C51B8D07}" type="presParOf" srcId="{D647B332-5A8C-425F-97EF-114683BFE6AA}" destId="{7ECB90D8-0776-415B-919C-05C4E27D2348}" srcOrd="2" destOrd="0" presId="urn:microsoft.com/office/officeart/2005/8/layout/process1"/>
    <dgm:cxn modelId="{47AD7465-F18A-4B19-9F98-3C5A0C81D598}" type="presParOf" srcId="{D647B332-5A8C-425F-97EF-114683BFE6AA}" destId="{D80666B0-BE7F-4537-BB37-F3A9AEA6AF9C}" srcOrd="3" destOrd="0" presId="urn:microsoft.com/office/officeart/2005/8/layout/process1"/>
    <dgm:cxn modelId="{0E741F55-C29C-4D32-940A-96C9638A4C05}" type="presParOf" srcId="{D80666B0-BE7F-4537-BB37-F3A9AEA6AF9C}" destId="{C3E2FA06-44E5-4056-9D76-5D7890F1AE20}" srcOrd="0" destOrd="0" presId="urn:microsoft.com/office/officeart/2005/8/layout/process1"/>
    <dgm:cxn modelId="{BCCEAF54-C235-43D1-B845-A084D3794CF7}" type="presParOf" srcId="{D647B332-5A8C-425F-97EF-114683BFE6AA}" destId="{E6A8C992-34E7-4BFD-8F00-A85941C586BD}" srcOrd="4" destOrd="0" presId="urn:microsoft.com/office/officeart/2005/8/layout/process1"/>
    <dgm:cxn modelId="{EA29DF94-0D10-4DA5-BD43-24A91160F27F}" type="presParOf" srcId="{D647B332-5A8C-425F-97EF-114683BFE6AA}" destId="{2250B4CF-1659-437B-BEAA-1B6EDFE2D2BC}" srcOrd="5" destOrd="0" presId="urn:microsoft.com/office/officeart/2005/8/layout/process1"/>
    <dgm:cxn modelId="{EA367657-3FD7-45AF-8426-734CEB1B961A}" type="presParOf" srcId="{2250B4CF-1659-437B-BEAA-1B6EDFE2D2BC}" destId="{310D0C17-9CF2-429F-90C2-D6ABB501EA2A}" srcOrd="0" destOrd="0" presId="urn:microsoft.com/office/officeart/2005/8/layout/process1"/>
    <dgm:cxn modelId="{04B630E6-D242-4572-B094-4EED7EFAF527}" type="presParOf" srcId="{D647B332-5A8C-425F-97EF-114683BFE6AA}" destId="{555CAB9F-96BE-4AA8-B00E-D13E3481F0B2}" srcOrd="6" destOrd="0" presId="urn:microsoft.com/office/officeart/2005/8/layout/process1"/>
    <dgm:cxn modelId="{C0BAC7E1-C0F5-452F-B89C-AE24C0DEFC54}" type="presParOf" srcId="{D647B332-5A8C-425F-97EF-114683BFE6AA}" destId="{292846B6-7B70-421C-B22E-7C725601D230}" srcOrd="7" destOrd="0" presId="urn:microsoft.com/office/officeart/2005/8/layout/process1"/>
    <dgm:cxn modelId="{3F1376A3-B29B-44C5-8F8E-E0541C9E788E}" type="presParOf" srcId="{292846B6-7B70-421C-B22E-7C725601D230}" destId="{3601D5C9-5328-422E-A25E-A840AEC9D1B4}" srcOrd="0" destOrd="0" presId="urn:microsoft.com/office/officeart/2005/8/layout/process1"/>
    <dgm:cxn modelId="{D78C9C16-80D3-417D-B60E-BFB257D06DDD}" type="presParOf" srcId="{D647B332-5A8C-425F-97EF-114683BFE6AA}" destId="{4151325D-44EA-4BCA-AD70-2C92CB1092E9}" srcOrd="8" destOrd="0" presId="urn:microsoft.com/office/officeart/2005/8/layout/process1"/>
    <dgm:cxn modelId="{F87AE9C6-F533-4840-BABB-75A956836CE5}" type="presParOf" srcId="{D647B332-5A8C-425F-97EF-114683BFE6AA}" destId="{D05F2A0C-742A-400C-B8F5-4440D8E269A0}" srcOrd="9" destOrd="0" presId="urn:microsoft.com/office/officeart/2005/8/layout/process1"/>
    <dgm:cxn modelId="{0DA2BC86-6AB9-475A-9A6E-B7AAB0F76000}" type="presParOf" srcId="{D05F2A0C-742A-400C-B8F5-4440D8E269A0}" destId="{5D8371EA-3C49-4D67-A9DF-F18E5CE3A37C}" srcOrd="0" destOrd="0" presId="urn:microsoft.com/office/officeart/2005/8/layout/process1"/>
    <dgm:cxn modelId="{6881237B-B911-4711-A2E0-E96DECA0E49E}" type="presParOf" srcId="{D647B332-5A8C-425F-97EF-114683BFE6AA}" destId="{020ABB2C-F960-4814-922E-1C0AB9DF53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2775-C972-457F-8533-A541F0F80599}">
      <dsp:nvSpPr>
        <dsp:cNvPr id="0" name=""/>
        <dsp:cNvSpPr/>
      </dsp:nvSpPr>
      <dsp:spPr>
        <a:xfrm>
          <a:off x="0" y="69207"/>
          <a:ext cx="10875144" cy="150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 неблагополучная семья (алкоголизм или наркомания родителей, низкий жизненный уровень, отсутствие эмоционального контакта, неполная семья);</a:t>
          </a:r>
        </a:p>
      </dsp:txBody>
      <dsp:txXfrm>
        <a:off x="73564" y="142771"/>
        <a:ext cx="10728016" cy="1359832"/>
      </dsp:txXfrm>
    </dsp:sp>
    <dsp:sp modelId="{5A02F746-9C0E-4850-9C52-BBF922081B88}">
      <dsp:nvSpPr>
        <dsp:cNvPr id="0" name=""/>
        <dsp:cNvSpPr/>
      </dsp:nvSpPr>
      <dsp:spPr>
        <a:xfrm>
          <a:off x="0" y="1656807"/>
          <a:ext cx="10875144" cy="150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 широкое распространение злоупотребления психоактивными веществами в данной местности;</a:t>
          </a:r>
        </a:p>
      </dsp:txBody>
      <dsp:txXfrm>
        <a:off x="73564" y="1730371"/>
        <a:ext cx="10728016" cy="1359832"/>
      </dsp:txXfrm>
    </dsp:sp>
    <dsp:sp modelId="{B4CC607B-C43E-4564-B5FD-8E3E899FEFF5}">
      <dsp:nvSpPr>
        <dsp:cNvPr id="0" name=""/>
        <dsp:cNvSpPr/>
      </dsp:nvSpPr>
      <dsp:spPr>
        <a:xfrm>
          <a:off x="0" y="3244407"/>
          <a:ext cx="10875144" cy="150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 неадекватная молодежная политика, отсутствие реальной программы досуга, занятости несовершеннолетних;</a:t>
          </a:r>
        </a:p>
      </dsp:txBody>
      <dsp:txXfrm>
        <a:off x="73564" y="3317971"/>
        <a:ext cx="10728016" cy="1359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E29B2-F0F6-45F8-A386-22D96ACF8E77}">
      <dsp:nvSpPr>
        <dsp:cNvPr id="0" name=""/>
        <dsp:cNvSpPr/>
      </dsp:nvSpPr>
      <dsp:spPr>
        <a:xfrm>
          <a:off x="0" y="56615"/>
          <a:ext cx="9650027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Наследственная предрасположенность. </a:t>
          </a:r>
        </a:p>
      </dsp:txBody>
      <dsp:txXfrm>
        <a:off x="36553" y="93168"/>
        <a:ext cx="9576921" cy="675694"/>
      </dsp:txXfrm>
    </dsp:sp>
    <dsp:sp modelId="{5E3715ED-910F-4FEE-B001-D8CB76A4D67B}">
      <dsp:nvSpPr>
        <dsp:cNvPr id="0" name=""/>
        <dsp:cNvSpPr/>
      </dsp:nvSpPr>
      <dsp:spPr>
        <a:xfrm>
          <a:off x="0" y="889458"/>
          <a:ext cx="9650027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Индивидуальные физиологические особенности. </a:t>
          </a:r>
        </a:p>
      </dsp:txBody>
      <dsp:txXfrm>
        <a:off x="36553" y="926011"/>
        <a:ext cx="9576921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BEF00-E44F-4155-9FB9-E7B1EE586BD4}">
      <dsp:nvSpPr>
        <dsp:cNvPr id="0" name=""/>
        <dsp:cNvSpPr/>
      </dsp:nvSpPr>
      <dsp:spPr>
        <a:xfrm>
          <a:off x="0" y="706969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подражание более старшим или авторитетным сверстникам;</a:t>
          </a:r>
        </a:p>
      </dsp:txBody>
      <dsp:txXfrm>
        <a:off x="25130" y="732099"/>
        <a:ext cx="11339528" cy="464540"/>
      </dsp:txXfrm>
    </dsp:sp>
    <dsp:sp modelId="{99B02719-8B97-43D8-8CEC-DFD77F696D02}">
      <dsp:nvSpPr>
        <dsp:cNvPr id="0" name=""/>
        <dsp:cNvSpPr/>
      </dsp:nvSpPr>
      <dsp:spPr>
        <a:xfrm>
          <a:off x="0" y="1285129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попытка нейтрализовать отрицательные эмоциональные переживания;</a:t>
          </a:r>
        </a:p>
      </dsp:txBody>
      <dsp:txXfrm>
        <a:off x="25130" y="1310259"/>
        <a:ext cx="11339528" cy="464540"/>
      </dsp:txXfrm>
    </dsp:sp>
    <dsp:sp modelId="{C52AA64E-67B0-4683-8203-76F28AB0FF10}">
      <dsp:nvSpPr>
        <dsp:cNvPr id="0" name=""/>
        <dsp:cNvSpPr/>
      </dsp:nvSpPr>
      <dsp:spPr>
        <a:xfrm>
          <a:off x="0" y="1863290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стремление соответствовать обычаям значимой для подростка группы сверстников;</a:t>
          </a:r>
        </a:p>
      </dsp:txBody>
      <dsp:txXfrm>
        <a:off x="25130" y="1888420"/>
        <a:ext cx="11339528" cy="464540"/>
      </dsp:txXfrm>
    </dsp:sp>
    <dsp:sp modelId="{ACF9DFD7-7763-4B75-A964-71237FB4C65A}">
      <dsp:nvSpPr>
        <dsp:cNvPr id="0" name=""/>
        <dsp:cNvSpPr/>
      </dsp:nvSpPr>
      <dsp:spPr>
        <a:xfrm>
          <a:off x="0" y="2441450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протестные реакции (“назло”), направленные против старших (родителей, педагогов);</a:t>
          </a:r>
        </a:p>
      </dsp:txBody>
      <dsp:txXfrm>
        <a:off x="25130" y="2466580"/>
        <a:ext cx="11339528" cy="464540"/>
      </dsp:txXfrm>
    </dsp:sp>
    <dsp:sp modelId="{90BC69C3-B419-43E2-9861-64C5822A6FFB}">
      <dsp:nvSpPr>
        <dsp:cNvPr id="0" name=""/>
        <dsp:cNvSpPr/>
      </dsp:nvSpPr>
      <dsp:spPr>
        <a:xfrm>
          <a:off x="0" y="3019610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самодеструктивное поведение;</a:t>
          </a:r>
        </a:p>
      </dsp:txBody>
      <dsp:txXfrm>
        <a:off x="25130" y="3044740"/>
        <a:ext cx="11339528" cy="464540"/>
      </dsp:txXfrm>
    </dsp:sp>
    <dsp:sp modelId="{7B33C58B-B194-40FA-893C-5CC94D234909}">
      <dsp:nvSpPr>
        <dsp:cNvPr id="0" name=""/>
        <dsp:cNvSpPr/>
      </dsp:nvSpPr>
      <dsp:spPr>
        <a:xfrm>
          <a:off x="0" y="3597770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любопытство;</a:t>
          </a:r>
        </a:p>
      </dsp:txBody>
      <dsp:txXfrm>
        <a:off x="25130" y="3622900"/>
        <a:ext cx="11339528" cy="464540"/>
      </dsp:txXfrm>
    </dsp:sp>
    <dsp:sp modelId="{C11A0D35-6313-4B99-B0BE-C97D87F3C06C}">
      <dsp:nvSpPr>
        <dsp:cNvPr id="0" name=""/>
        <dsp:cNvSpPr/>
      </dsp:nvSpPr>
      <dsp:spPr>
        <a:xfrm>
          <a:off x="0" y="4175930"/>
          <a:ext cx="113897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подчинение давлению и угрозам.</a:t>
          </a:r>
        </a:p>
      </dsp:txBody>
      <dsp:txXfrm>
        <a:off x="25130" y="4201060"/>
        <a:ext cx="11339528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8326-0B29-41CA-BDD9-2A70D188CF27}">
      <dsp:nvSpPr>
        <dsp:cNvPr id="0" name=""/>
        <dsp:cNvSpPr/>
      </dsp:nvSpPr>
      <dsp:spPr>
        <a:xfrm>
          <a:off x="4801" y="894925"/>
          <a:ext cx="2099201" cy="303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1. Корректно сообщить о своих подозрениях родителям или опекунам подростка.</a:t>
          </a:r>
        </a:p>
      </dsp:txBody>
      <dsp:txXfrm>
        <a:off x="66284" y="956408"/>
        <a:ext cx="1976235" cy="2907756"/>
      </dsp:txXfrm>
    </dsp:sp>
    <dsp:sp modelId="{8D15822D-D471-4007-80C6-1C918A8FC665}">
      <dsp:nvSpPr>
        <dsp:cNvPr id="0" name=""/>
        <dsp:cNvSpPr/>
      </dsp:nvSpPr>
      <dsp:spPr>
        <a:xfrm>
          <a:off x="2313923" y="2149985"/>
          <a:ext cx="445030" cy="52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313923" y="2254105"/>
        <a:ext cx="311521" cy="312362"/>
      </dsp:txXfrm>
    </dsp:sp>
    <dsp:sp modelId="{A26D4EA4-0FDB-4484-BEE6-6D840637CA62}">
      <dsp:nvSpPr>
        <dsp:cNvPr id="0" name=""/>
        <dsp:cNvSpPr/>
      </dsp:nvSpPr>
      <dsp:spPr>
        <a:xfrm>
          <a:off x="2943683" y="894925"/>
          <a:ext cx="2099201" cy="303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2. При подозрении на групповое потребление наркотиков необходимо провести повторные беседы с родителями всех членов “</a:t>
          </a:r>
          <a:r>
            <a:rPr lang="ru-RU" sz="1300" kern="1200" dirty="0" err="1"/>
            <a:t>наркоманической</a:t>
          </a:r>
          <a:r>
            <a:rPr lang="ru-RU" sz="1300" kern="1200" dirty="0"/>
            <a:t>” группы. В ряде случаев это целесообразно осуществить в виде собраний с приглашением врача психиатра- нарколога, работника правоохранительных органов.</a:t>
          </a:r>
        </a:p>
      </dsp:txBody>
      <dsp:txXfrm>
        <a:off x="3005166" y="956408"/>
        <a:ext cx="1976235" cy="2907756"/>
      </dsp:txXfrm>
    </dsp:sp>
    <dsp:sp modelId="{98D6F546-A561-4785-8CF9-045E62682BB3}">
      <dsp:nvSpPr>
        <dsp:cNvPr id="0" name=""/>
        <dsp:cNvSpPr/>
      </dsp:nvSpPr>
      <dsp:spPr>
        <a:xfrm>
          <a:off x="5252805" y="2149985"/>
          <a:ext cx="445030" cy="52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252805" y="2254105"/>
        <a:ext cx="311521" cy="312362"/>
      </dsp:txXfrm>
    </dsp:sp>
    <dsp:sp modelId="{717872C6-16B8-4881-B881-9357A878CE1B}">
      <dsp:nvSpPr>
        <dsp:cNvPr id="0" name=""/>
        <dsp:cNvSpPr/>
      </dsp:nvSpPr>
      <dsp:spPr>
        <a:xfrm>
          <a:off x="5882565" y="894925"/>
          <a:ext cx="2099201" cy="303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3. Организовать индивидуальные встречи подростков и/или их родителей с врачом районного подросткового наркологического кабинета.</a:t>
          </a:r>
        </a:p>
      </dsp:txBody>
      <dsp:txXfrm>
        <a:off x="5944048" y="956408"/>
        <a:ext cx="1976235" cy="2907756"/>
      </dsp:txXfrm>
    </dsp:sp>
    <dsp:sp modelId="{96C02538-1299-46B1-8063-6C5BABA0A0B6}">
      <dsp:nvSpPr>
        <dsp:cNvPr id="0" name=""/>
        <dsp:cNvSpPr/>
      </dsp:nvSpPr>
      <dsp:spPr>
        <a:xfrm>
          <a:off x="8191687" y="2149985"/>
          <a:ext cx="445030" cy="52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191687" y="2254105"/>
        <a:ext cx="311521" cy="312362"/>
      </dsp:txXfrm>
    </dsp:sp>
    <dsp:sp modelId="{987DE750-FC3F-4C6D-8F41-A5E41C06D9C9}">
      <dsp:nvSpPr>
        <dsp:cNvPr id="0" name=""/>
        <dsp:cNvSpPr/>
      </dsp:nvSpPr>
      <dsp:spPr>
        <a:xfrm>
          <a:off x="8821448" y="894925"/>
          <a:ext cx="2099201" cy="303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4. Предоставить подросткам и их родителям информацию о возможности анонимного обследования и лечения, указать адреса и телефоны организаций, работающих в таком режиме.</a:t>
          </a:r>
        </a:p>
      </dsp:txBody>
      <dsp:txXfrm>
        <a:off x="8882931" y="956408"/>
        <a:ext cx="1976235" cy="290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3D25-24BF-490D-9114-59C260B882B4}">
      <dsp:nvSpPr>
        <dsp:cNvPr id="0" name=""/>
        <dsp:cNvSpPr/>
      </dsp:nvSpPr>
      <dsp:spPr>
        <a:xfrm>
          <a:off x="8760" y="733063"/>
          <a:ext cx="1417534" cy="2644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1. Удалить учащегося из класса, отделить его от одноклассников.</a:t>
          </a:r>
        </a:p>
      </dsp:txBody>
      <dsp:txXfrm>
        <a:off x="50278" y="774581"/>
        <a:ext cx="1334498" cy="2561199"/>
      </dsp:txXfrm>
    </dsp:sp>
    <dsp:sp modelId="{166CD817-307B-44FE-BE06-B2784B6ED7B8}">
      <dsp:nvSpPr>
        <dsp:cNvPr id="0" name=""/>
        <dsp:cNvSpPr/>
      </dsp:nvSpPr>
      <dsp:spPr>
        <a:xfrm>
          <a:off x="1568047" y="1879406"/>
          <a:ext cx="300517" cy="351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568047" y="1949716"/>
        <a:ext cx="210362" cy="210928"/>
      </dsp:txXfrm>
    </dsp:sp>
    <dsp:sp modelId="{7ECB90D8-0776-415B-919C-05C4E27D2348}">
      <dsp:nvSpPr>
        <dsp:cNvPr id="0" name=""/>
        <dsp:cNvSpPr/>
      </dsp:nvSpPr>
      <dsp:spPr>
        <a:xfrm>
          <a:off x="1993307" y="700822"/>
          <a:ext cx="1417534" cy="2708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2. Немедленно поставить в известность руководителей школы.</a:t>
          </a:r>
        </a:p>
      </dsp:txBody>
      <dsp:txXfrm>
        <a:off x="2034825" y="742340"/>
        <a:ext cx="1334498" cy="2625681"/>
      </dsp:txXfrm>
    </dsp:sp>
    <dsp:sp modelId="{D80666B0-BE7F-4537-BB37-F3A9AEA6AF9C}">
      <dsp:nvSpPr>
        <dsp:cNvPr id="0" name=""/>
        <dsp:cNvSpPr/>
      </dsp:nvSpPr>
      <dsp:spPr>
        <a:xfrm>
          <a:off x="3552595" y="1879406"/>
          <a:ext cx="300517" cy="351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552595" y="1949716"/>
        <a:ext cx="210362" cy="210928"/>
      </dsp:txXfrm>
    </dsp:sp>
    <dsp:sp modelId="{E6A8C992-34E7-4BFD-8F00-A85941C586BD}">
      <dsp:nvSpPr>
        <dsp:cNvPr id="0" name=""/>
        <dsp:cNvSpPr/>
      </dsp:nvSpPr>
      <dsp:spPr>
        <a:xfrm>
          <a:off x="3977855" y="757454"/>
          <a:ext cx="1417534" cy="2595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3. Срочно вызвать медицинского работника школы.</a:t>
          </a:r>
        </a:p>
      </dsp:txBody>
      <dsp:txXfrm>
        <a:off x="4019373" y="798972"/>
        <a:ext cx="1334498" cy="2512416"/>
      </dsp:txXfrm>
    </dsp:sp>
    <dsp:sp modelId="{2250B4CF-1659-437B-BEAA-1B6EDFE2D2BC}">
      <dsp:nvSpPr>
        <dsp:cNvPr id="0" name=""/>
        <dsp:cNvSpPr/>
      </dsp:nvSpPr>
      <dsp:spPr>
        <a:xfrm>
          <a:off x="5537143" y="1879406"/>
          <a:ext cx="300517" cy="351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537143" y="1949716"/>
        <a:ext cx="210362" cy="210928"/>
      </dsp:txXfrm>
    </dsp:sp>
    <dsp:sp modelId="{555CAB9F-96BE-4AA8-B00E-D13E3481F0B2}">
      <dsp:nvSpPr>
        <dsp:cNvPr id="0" name=""/>
        <dsp:cNvSpPr/>
      </dsp:nvSpPr>
      <dsp:spPr>
        <a:xfrm>
          <a:off x="5962403" y="717567"/>
          <a:ext cx="1417534" cy="2675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4. В случае, когда состояние подростка может быть расценено как состояние алкогольного или наркотического опьянения, немедленно известить о случившемся родителей или опекунов подростка.</a:t>
          </a:r>
        </a:p>
      </dsp:txBody>
      <dsp:txXfrm>
        <a:off x="6003921" y="759085"/>
        <a:ext cx="1334498" cy="2592190"/>
      </dsp:txXfrm>
    </dsp:sp>
    <dsp:sp modelId="{292846B6-7B70-421C-B22E-7C725601D230}">
      <dsp:nvSpPr>
        <dsp:cNvPr id="0" name=""/>
        <dsp:cNvSpPr/>
      </dsp:nvSpPr>
      <dsp:spPr>
        <a:xfrm>
          <a:off x="7521691" y="1879406"/>
          <a:ext cx="300517" cy="351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7521691" y="1949716"/>
        <a:ext cx="210362" cy="210928"/>
      </dsp:txXfrm>
    </dsp:sp>
    <dsp:sp modelId="{4151325D-44EA-4BCA-AD70-2C92CB1092E9}">
      <dsp:nvSpPr>
        <dsp:cNvPr id="0" name=""/>
        <dsp:cNvSpPr/>
      </dsp:nvSpPr>
      <dsp:spPr>
        <a:xfrm>
          <a:off x="7946951" y="753355"/>
          <a:ext cx="1417534" cy="26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5. Нецелесообразно проведение немедленного разбирательства о причинах и обстоятельствах употребления алкоголя или наркотиков.</a:t>
          </a:r>
        </a:p>
      </dsp:txBody>
      <dsp:txXfrm>
        <a:off x="7988469" y="794873"/>
        <a:ext cx="1334498" cy="2520614"/>
      </dsp:txXfrm>
    </dsp:sp>
    <dsp:sp modelId="{D05F2A0C-742A-400C-B8F5-4440D8E269A0}">
      <dsp:nvSpPr>
        <dsp:cNvPr id="0" name=""/>
        <dsp:cNvSpPr/>
      </dsp:nvSpPr>
      <dsp:spPr>
        <a:xfrm>
          <a:off x="9506238" y="1879406"/>
          <a:ext cx="300517" cy="351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9506238" y="1949716"/>
        <a:ext cx="210362" cy="210928"/>
      </dsp:txXfrm>
    </dsp:sp>
    <dsp:sp modelId="{020ABB2C-F960-4814-922E-1C0AB9DF53AA}">
      <dsp:nvSpPr>
        <dsp:cNvPr id="0" name=""/>
        <dsp:cNvSpPr/>
      </dsp:nvSpPr>
      <dsp:spPr>
        <a:xfrm>
          <a:off x="9931499" y="807038"/>
          <a:ext cx="1568444" cy="2496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6. При совершении подростком хулиганских действий, целесообразно прибегнуть к помощи правоохранительных органов.</a:t>
          </a:r>
        </a:p>
      </dsp:txBody>
      <dsp:txXfrm>
        <a:off x="9977437" y="852976"/>
        <a:ext cx="1476568" cy="2404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1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7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5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1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1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4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3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B01301-0D98-4283-92F8-3050212FC80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E98FEA9-A15D-4EE0-B210-926B12B58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EBAA8-68F3-449D-A882-410FCC377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35" y="1624614"/>
            <a:ext cx="11369995" cy="2443561"/>
          </a:xfrm>
        </p:spPr>
        <p:txBody>
          <a:bodyPr>
            <a:noAutofit/>
          </a:bodyPr>
          <a:lstStyle/>
          <a:p>
            <a:r>
              <a:rPr lang="ru-RU" sz="6600" dirty="0"/>
              <a:t>Профилактика употребления психоактивных веществ (ПАВ)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0B61DA-5AC6-4369-A5AB-AE4C42E0B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9386" y="5015881"/>
            <a:ext cx="4356636" cy="139379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Психолог ЦОЗДИП</a:t>
            </a:r>
          </a:p>
          <a:p>
            <a:r>
              <a:rPr lang="ru-RU" dirty="0"/>
              <a:t>Кривошеева Юлия Александровна</a:t>
            </a:r>
          </a:p>
          <a:p>
            <a:r>
              <a:rPr lang="ru-RU" dirty="0"/>
              <a:t>Руководитель центра</a:t>
            </a:r>
          </a:p>
          <a:p>
            <a:r>
              <a:rPr lang="ru-RU" dirty="0"/>
              <a:t>к.м.н. Татарева Светлана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18631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491F5E-B7F5-4D90-86F2-25CA2321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2" y="4206107"/>
            <a:ext cx="3209278" cy="24069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93EDE-C89A-4D79-AD57-3A7D3539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244934"/>
            <a:ext cx="11878322" cy="1609344"/>
          </a:xfrm>
        </p:spPr>
        <p:txBody>
          <a:bodyPr>
            <a:normAutofit/>
          </a:bodyPr>
          <a:lstStyle/>
          <a:p>
            <a:r>
              <a:rPr lang="ru-RU" sz="4800" dirty="0"/>
              <a:t>Конституционально-биологические причины: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FEE01D-BFDA-4FC3-8AA1-7E95B1398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41069"/>
              </p:ext>
            </p:extLst>
          </p:nvPr>
        </p:nvGraphicFramePr>
        <p:xfrm>
          <a:off x="2024109" y="2253773"/>
          <a:ext cx="9650027" cy="168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14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C1501-CA0A-4458-92C5-B3330C2B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8" y="870012"/>
            <a:ext cx="11798423" cy="11895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Индивидуально – психологические</a:t>
            </a:r>
            <a:br>
              <a:rPr lang="ru-RU" dirty="0"/>
            </a:br>
            <a:r>
              <a:rPr lang="ru-RU" dirty="0"/>
              <a:t>причины: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B51B02A-0C7B-409F-A33F-8BF328D0B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452"/>
              </p:ext>
            </p:extLst>
          </p:nvPr>
        </p:nvGraphicFramePr>
        <p:xfrm>
          <a:off x="401105" y="1384840"/>
          <a:ext cx="11389788" cy="539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77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71A66-9370-4A1A-8CCF-1F64CE12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134398"/>
            <a:ext cx="10497933" cy="1609344"/>
          </a:xfrm>
        </p:spPr>
        <p:txBody>
          <a:bodyPr>
            <a:noAutofit/>
          </a:bodyPr>
          <a:lstStyle/>
          <a:p>
            <a:pPr algn="ctr"/>
            <a:br>
              <a:rPr lang="ru-RU" sz="4000" dirty="0"/>
            </a:br>
            <a:r>
              <a:rPr lang="ru-RU" sz="4000" dirty="0"/>
              <a:t>Формирование зависимости от психоактивных веществ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3BAE5-9F73-4907-A8F4-EA8F27F8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7" y="1743742"/>
            <a:ext cx="7466119" cy="5252296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1. Первые пробы.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2. Групповая зависимость.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3. Психическая зависимость.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4. Физическая зависимость.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5. Повышение толерантности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(чувствительности) к наркотику.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C4C4D-ED1E-4D2D-9B83-8AF0EE89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18" y="2788821"/>
            <a:ext cx="6013142" cy="25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CB9D6-622B-4D0C-A62B-D545F0E5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6" y="71022"/>
            <a:ext cx="11576481" cy="1579071"/>
          </a:xfrm>
        </p:spPr>
        <p:txBody>
          <a:bodyPr>
            <a:normAutofit/>
          </a:bodyPr>
          <a:lstStyle/>
          <a:p>
            <a:r>
              <a:rPr lang="ru-RU" sz="4800" dirty="0"/>
              <a:t>Как родителям понять, что ребёнок стал принимать ПАВ?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44DB9-11C2-4252-9BED-E1E78A32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589103"/>
            <a:ext cx="11677094" cy="519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Наблюдение!</a:t>
            </a:r>
          </a:p>
          <a:p>
            <a:r>
              <a:rPr lang="ru-RU" dirty="0"/>
              <a:t>1. Резкие перепады в настроении, которые ничем не связаны с реальными обстоятельствами, с обстановкой, окружающей вашего ребенка</a:t>
            </a:r>
          </a:p>
          <a:p>
            <a:r>
              <a:rPr lang="ru-RU" dirty="0"/>
              <a:t>2. Особое внимание следует обратить на изменение ритма сна</a:t>
            </a:r>
          </a:p>
          <a:p>
            <a:r>
              <a:rPr lang="ru-RU" dirty="0"/>
              <a:t>3. Наблюдается изменение ритма еды, изменяется аппетит и манера приема пищи</a:t>
            </a:r>
          </a:p>
          <a:p>
            <a:r>
              <a:rPr lang="ru-RU" dirty="0"/>
              <a:t>4. Он (она) начал часто исчезать из дома </a:t>
            </a:r>
          </a:p>
          <a:p>
            <a:r>
              <a:rPr lang="ru-RU" dirty="0"/>
              <a:t>5. Он (она) начал очень часто врать</a:t>
            </a:r>
          </a:p>
          <a:p>
            <a:r>
              <a:rPr lang="ru-RU" dirty="0"/>
              <a:t>6. За достаточно короткий промежуток времени у вашего сына (дочери), практически, полностью поменялся круг друзей</a:t>
            </a:r>
          </a:p>
          <a:p>
            <a:r>
              <a:rPr lang="ru-RU" dirty="0"/>
              <a:t>7. Вашего сына (дочь) полностью перестали интересовать семейные проблемы. </a:t>
            </a:r>
          </a:p>
          <a:p>
            <a:r>
              <a:rPr lang="ru-RU" dirty="0"/>
              <a:t>8. Он (она) потерял свои прежние интересы</a:t>
            </a:r>
          </a:p>
          <a:p>
            <a:r>
              <a:rPr lang="ru-RU" dirty="0"/>
              <a:t>9. У Вас в доме стали пропадать деньги или вещи</a:t>
            </a:r>
          </a:p>
          <a:p>
            <a:r>
              <a:rPr lang="ru-RU" dirty="0"/>
              <a:t>10. Вам все чаще кажется, что он (она) возвращается домой с прогулки в состоянии опьянения</a:t>
            </a:r>
          </a:p>
          <a:p>
            <a:endParaRPr lang="ru-RU" dirty="0"/>
          </a:p>
        </p:txBody>
      </p:sp>
      <p:pic>
        <p:nvPicPr>
          <p:cNvPr id="7" name="Рисунок 6" descr="Лупа">
            <a:extLst>
              <a:ext uri="{FF2B5EF4-FFF2-40B4-BE49-F238E27FC236}">
                <a16:creationId xmlns:a16="http://schemas.microsoft.com/office/drawing/2014/main" id="{1FEF3AFA-5ED8-4A37-9B70-4ADE504D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1981" y="494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ECE7E-951A-4A18-9649-BFFC21A3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257453"/>
            <a:ext cx="11638626" cy="1863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 действовать родителям при обнаружении у ребенка зависимости: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18D48-8790-4BC1-8E62-F2483CCD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2456181"/>
            <a:ext cx="10200442" cy="4051151"/>
          </a:xfrm>
        </p:spPr>
        <p:txBody>
          <a:bodyPr>
            <a:normAutofit/>
          </a:bodyPr>
          <a:lstStyle/>
          <a:p>
            <a:r>
              <a:rPr lang="ru-RU" b="1" dirty="0"/>
              <a:t>Не паниковать.</a:t>
            </a:r>
            <a:r>
              <a:rPr lang="ru-RU" dirty="0"/>
              <a:t> </a:t>
            </a:r>
          </a:p>
          <a:p>
            <a:r>
              <a:rPr lang="ru-RU" b="1" dirty="0"/>
              <a:t>2. Не обвинять, а понять.</a:t>
            </a:r>
            <a:r>
              <a:rPr lang="ru-RU" dirty="0"/>
              <a:t>  </a:t>
            </a:r>
          </a:p>
          <a:p>
            <a:r>
              <a:rPr lang="ru-RU" b="1" dirty="0"/>
              <a:t>3. Собрать максимум информации</a:t>
            </a:r>
            <a:r>
              <a:rPr lang="ru-RU" dirty="0"/>
              <a:t>. </a:t>
            </a:r>
          </a:p>
          <a:p>
            <a:r>
              <a:rPr lang="ru-RU" b="1" dirty="0"/>
              <a:t>4.Доверие и любовь к ребенку!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i="1" dirty="0"/>
              <a:t>Но, ни в каком случае:</a:t>
            </a:r>
          </a:p>
          <a:p>
            <a:pPr marL="0" indent="0">
              <a:buNone/>
            </a:pPr>
            <a:r>
              <a:rPr lang="ru-RU" dirty="0"/>
              <a:t>не ругайте скверными словами;</a:t>
            </a:r>
          </a:p>
          <a:p>
            <a:pPr marL="0" indent="0">
              <a:buNone/>
            </a:pPr>
            <a:r>
              <a:rPr lang="ru-RU" dirty="0"/>
              <a:t>не угрожайте (лучше действуйте внезапно – например, при явном наркотическом опьянении вызывайте скорую помощь);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1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ACB77-77F3-4F56-A862-4AA0B0C6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9" y="390617"/>
            <a:ext cx="11611991" cy="2183907"/>
          </a:xfrm>
        </p:spPr>
        <p:txBody>
          <a:bodyPr>
            <a:noAutofit/>
          </a:bodyPr>
          <a:lstStyle/>
          <a:p>
            <a:r>
              <a:rPr lang="ru-RU" sz="4000" dirty="0"/>
              <a:t>Если у Вас возникли подозрения, что подросток употребляет наркотики</a:t>
            </a:r>
            <a:br>
              <a:rPr lang="ru-RU" sz="4000" dirty="0"/>
            </a:br>
            <a:r>
              <a:rPr lang="ru-RU" sz="4000" dirty="0"/>
              <a:t>( для педагогов и медицинских работников)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6031778-BAFC-4E6A-AF0D-237D15776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183712"/>
              </p:ext>
            </p:extLst>
          </p:nvPr>
        </p:nvGraphicFramePr>
        <p:xfrm>
          <a:off x="437966" y="2068499"/>
          <a:ext cx="10925451" cy="48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84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C02A5-BDC4-4ADF-BD7E-4F70D953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77" y="355119"/>
            <a:ext cx="11357500" cy="1703359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Особенности поведения, которые могут быть маркерами употребления ПАВ 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70F548-AF40-420B-922F-7E245FAEE0A3}"/>
              </a:ext>
            </a:extLst>
          </p:cNvPr>
          <p:cNvSpPr/>
          <p:nvPr/>
        </p:nvSpPr>
        <p:spPr>
          <a:xfrm>
            <a:off x="387657" y="1519161"/>
            <a:ext cx="5276295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 семье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Формирующаяся отчужденность, противоречивость и нарастающая неудовлетворенность в отношениях с родителями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Конфликтность, агрессивность или, наоборот, замкнутость, дистанцированность подростка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Формальное отношение к внутрисемейным проблемам, игнорирование их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Любые резкие изменения привычного поведения ребенка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D842C5-A7A7-40AE-AB33-27D0D58DA95E}"/>
              </a:ext>
            </a:extLst>
          </p:cNvPr>
          <p:cNvSpPr/>
          <p:nvPr/>
        </p:nvSpPr>
        <p:spPr>
          <a:xfrm>
            <a:off x="5853345" y="1623459"/>
            <a:ext cx="6024977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школе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Заметное снижение успеваемости и равнодушие самого ребенка к этому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Неполноценность коммуникативных контактов (поверхностное, недифференцированное межличностное общение или его отсутствие)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Систематические нарушения школьной дисциплины, конфликтность в отношениях с одноклассниками, учителями и администрацией школы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Отсутствие устойчивых увлечений и интересов (или потеря прежних увлечений)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7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A579C-7A50-458D-8BE8-B23453F4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7" y="120646"/>
            <a:ext cx="11833934" cy="1814685"/>
          </a:xfrm>
        </p:spPr>
        <p:txBody>
          <a:bodyPr>
            <a:noAutofit/>
          </a:bodyPr>
          <a:lstStyle/>
          <a:p>
            <a:r>
              <a:rPr lang="ru-RU" sz="3600" dirty="0"/>
              <a:t>Если у Вас возникли подозрения, что подросток находится в состоянии алкогольного или наркотического опьянения.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4B7439A-4E75-4239-9D61-8E655A804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69077"/>
              </p:ext>
            </p:extLst>
          </p:nvPr>
        </p:nvGraphicFramePr>
        <p:xfrm>
          <a:off x="341648" y="1935331"/>
          <a:ext cx="11508704" cy="411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50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AB57C-783E-4FE9-BD2D-828678DC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24" y="1896181"/>
            <a:ext cx="10058400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6663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69451-B86B-437C-98C5-38974007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86" y="3249669"/>
            <a:ext cx="4614664" cy="34609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69937-3AD5-4490-A0AE-6C350A65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822" y="440296"/>
            <a:ext cx="8728289" cy="8469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такое ПАВ?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A624B-A540-4BC9-B76B-6D469EBE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47" y="1732523"/>
            <a:ext cx="11040982" cy="2111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 Психоактивные вещества (ПАВ) – любое вещество, способное при однократном приеме изменять психическое состояние человека (настроение, самоощущение, восприятие окружающего), физическое состояние, поведение и другие психофизические эффекты, при систематическом приеме способно вызывать психическую или физическую зависимость. </a:t>
            </a:r>
          </a:p>
        </p:txBody>
      </p:sp>
    </p:spTree>
    <p:extLst>
      <p:ext uri="{BB962C8B-B14F-4D97-AF65-F5344CB8AC3E}">
        <p14:creationId xmlns:p14="http://schemas.microsoft.com/office/powerpoint/2010/main" val="268028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F4B3-0670-4910-B217-72564D2F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915" y="887768"/>
            <a:ext cx="9712170" cy="1386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Признаки потребления ПАВ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3E5959-4162-47DD-8AD8-E19AB0F92061}"/>
              </a:ext>
            </a:extLst>
          </p:cNvPr>
          <p:cNvSpPr/>
          <p:nvPr/>
        </p:nvSpPr>
        <p:spPr>
          <a:xfrm>
            <a:off x="516385" y="1331650"/>
            <a:ext cx="11017188" cy="562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b="1" dirty="0"/>
              <a:t>1. Интеллектуально-</a:t>
            </a:r>
            <a:r>
              <a:rPr lang="ru-RU" sz="2400" b="1" dirty="0" err="1"/>
              <a:t>мнестические</a:t>
            </a:r>
            <a:r>
              <a:rPr lang="ru-RU" sz="2400" b="1" dirty="0"/>
              <a:t>: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снижение всех видов памяти, концентрации внимания, интеллектуальной продуктивности, умственной работоспособности;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ухудшение успеваемости;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сужение круга интересов, неспособность обобщать и выделять главное;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«застревание» на мелочах и неудачных примерах;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плохая сообразительность и «бестолковость»;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быстрая истощаемость с «отказными» реакциями; бедность воображения;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поверхностность суждений, легкомысленность; нарушения логического мышления;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снижение способности к адаптации и коммуникабельности в нормативных (ненаркотических) социальных средах;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/>
              <a:t>инфантилизм; ослабление целеустремленности.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AutoNum type="arabicPeriod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5822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3C2DB-B7AA-4B9F-8587-92288032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2" y="155359"/>
            <a:ext cx="11416683" cy="160934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/>
              <a:t>Признаки потребления ПАВ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96ECA-12D3-4649-AB31-7CD8DF67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27" y="1631538"/>
            <a:ext cx="10875146" cy="46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2. Морально-этические: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нарастающая лживость, лицемерие, лень;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циничность, сквернословие, использование жаргона;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неуважение к старшим и мнению других людей;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склонность сочинять небылицы, уход от ответов на прямые вопросы, изворотливость;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склонность к праздному образу жизни, хамство, легкое создание конфликтных ситуаций;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сексуальная распущенность. потеря чувства дружбы и любви;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установка на нетрудовое добывание денег – воровство, мошенничество, и пр.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ослабление чувства сострадания, появление склонности к насмешкам, горькому сарказму;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неадекватность самооценки (заниженная или завышенная);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легкая </a:t>
            </a:r>
            <a:r>
              <a:rPr lang="ru-RU" sz="1900" dirty="0" err="1"/>
              <a:t>вовлекаемость</a:t>
            </a:r>
            <a:r>
              <a:rPr lang="ru-RU" sz="1900" dirty="0"/>
              <a:t> в субкультурные группировки.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02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A25A9-C505-4517-90BB-E8316ED7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79" y="76260"/>
            <a:ext cx="10684187" cy="1609344"/>
          </a:xfrm>
        </p:spPr>
        <p:txBody>
          <a:bodyPr>
            <a:normAutofit/>
          </a:bodyPr>
          <a:lstStyle/>
          <a:p>
            <a:r>
              <a:rPr lang="ru-RU" sz="4900" b="1" dirty="0"/>
              <a:t>Признаки потребления ПАВ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D7E13-FC19-4442-B791-C29D4FB7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33" y="1411550"/>
            <a:ext cx="11224333" cy="5681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3. Поведенческие: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низкий уровень соблюдения личных санитарно-гигиенических норм, неопрятный или вычурный внешний вид;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прогулы занятий в школе по неуважительным причинам;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уходы из дома, особенно в вечернее или ночное время, исчезновение из дома на несколько дней;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воровство из дома денег, ценностей, одежды, книг, видео-аудиотехники; воровство вне дома;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выпрашивание</a:t>
            </a:r>
            <a:r>
              <a:rPr lang="ru-RU" sz="1800" dirty="0"/>
              <a:t> денег у родителей под различными предлогами;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изменение круга общения; преимущественное общение с наркоманами или асоциальными личностями;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прекращение посещения спортивных секций, специальных кружков, культурно-массовых мероприятий;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агрессивная или болезненная реакция на критику;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частое и необоснованное стремление закрыться в своей комнате или туалете, бурный протест, если встревоженные члены семьи пытаются войти в такую комнату;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демонстративное суицидальное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9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7C86D-265B-40FA-94F0-40B72272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72" y="-83538"/>
            <a:ext cx="10755386" cy="1609344"/>
          </a:xfrm>
        </p:spPr>
        <p:txBody>
          <a:bodyPr>
            <a:normAutofit/>
          </a:bodyPr>
          <a:lstStyle/>
          <a:p>
            <a:r>
              <a:rPr lang="ru-RU" sz="4800" b="1" dirty="0"/>
              <a:t>Признаки потребления ПАВ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1A7B0-F7F1-4BEA-8A4B-8FEB83F3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18" y="1471387"/>
            <a:ext cx="11265763" cy="5095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4. Физические и неврологические: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изменение привычного цвета кожного покрова и слизистых (чаще всего кожа лица и видимые слизистые бледные);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снижение веса тела; изменение аппетита;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бессонница, плохое засыпание, позднее утреннее просыпание;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боли в конечностях, особенно в суставах ног, боли в позвоночнике;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сухость кожных покровов, потливость в состоянии опийной абстиненции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изменение размера зрачков (сужение или расширение);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упадок сил, чувство утраты энергии;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нарушение координации движений;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расстройство функционирования желудочно-кишечного тракта;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следы от инъекций ПАВ, подкожные кровоизлияния;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специфический запах изо рта, запах одежды.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1D941-C59B-4D2B-B194-1CACFB67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059" y="4366622"/>
            <a:ext cx="2818914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F67B1-ED8F-4B02-BB9B-90DB0031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378100"/>
            <a:ext cx="11842811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Очевидные признаки использования ПАВ: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EAE11-B571-45CB-A460-F7125E18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8" y="1898667"/>
            <a:ext cx="10058400" cy="458123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следы от уколов в области локтевых сгибов, кистей рук, бедер, в паховых областях;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шприцы, медицинские иглы;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закопченные ложечки;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маленькие закопченные ложечки;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бумажки, свернутые в трубочки, папиросы;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таблетки, капсулы, успокаивающего, снотворного или обезболивающего действия;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наркотики в виде порошка, таблеток, травы и пр.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00D29-BBD4-4914-B77C-6F75BB4F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305" y="2943854"/>
            <a:ext cx="282269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8775F-8C34-41EF-9CA8-07B1B640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0446"/>
            <a:ext cx="11097088" cy="160934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Основные </a:t>
            </a:r>
            <a:r>
              <a:rPr lang="ru-RU" sz="4400" b="1" dirty="0"/>
              <a:t>причины</a:t>
            </a:r>
            <a:r>
              <a:rPr lang="ru-RU" sz="4400" dirty="0"/>
              <a:t> употребления ПАВ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F6EEB-4865-48F3-AB7B-0184623D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7" y="1712237"/>
            <a:ext cx="10857391" cy="47842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1.       Уход от скуки, поиск ярких впечатлений, заполнение жизни чувственными переживаниями, любопытство;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2.       Получение возможности установления контактов с членами значимой группы, неумение сказать «нет», желание быть похожим на "крутого парня", на старшего авторитетного товарища, часто личный пример родителей;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      Желание быть "плохим" в ответ на постоянное давление со стороны родителей: "Делай так, будь хорошим". Это может быть и способом привлечения внимания;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4.       Безделье, отсутствие каких-либо занятий либо обязанностей, в результате - эксперименты от скуки;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5.      Решение проблемы плохого, неустойчивого настроения, уход от депрессии.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7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6CCF4-C117-4A37-B1CA-7C9EC659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19" y="85136"/>
            <a:ext cx="10391097" cy="160934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Социальные причины: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2DDF11-2868-427D-89AA-726EA678A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297495"/>
              </p:ext>
            </p:extLst>
          </p:nvPr>
        </p:nvGraphicFramePr>
        <p:xfrm>
          <a:off x="488272" y="1606857"/>
          <a:ext cx="10875144" cy="482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52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897</TotalTime>
  <Words>1353</Words>
  <Application>Microsoft Office PowerPoint</Application>
  <PresentationFormat>Широкоэкранный</PresentationFormat>
  <Paragraphs>137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Cambria</vt:lpstr>
      <vt:lpstr>Rockwell</vt:lpstr>
      <vt:lpstr>Rockwell Condensed</vt:lpstr>
      <vt:lpstr>Wingdings</vt:lpstr>
      <vt:lpstr>Дерево</vt:lpstr>
      <vt:lpstr>Профилактика употребления психоактивных веществ (ПАВ)</vt:lpstr>
      <vt:lpstr>Что такое ПАВ?</vt:lpstr>
      <vt:lpstr>Признаки потребления ПАВ  </vt:lpstr>
      <vt:lpstr>Признаки потребления ПАВ</vt:lpstr>
      <vt:lpstr>Признаки потребления ПАВ</vt:lpstr>
      <vt:lpstr>Признаки потребления ПАВ</vt:lpstr>
      <vt:lpstr>Очевидные признаки использования ПАВ: </vt:lpstr>
      <vt:lpstr>Основные причины употребления ПАВ</vt:lpstr>
      <vt:lpstr>Социальные причины:</vt:lpstr>
      <vt:lpstr>Конституционально-биологические причины: </vt:lpstr>
      <vt:lpstr>Индивидуально – психологические причины: </vt:lpstr>
      <vt:lpstr> Формирование зависимости от психоактивных веществ </vt:lpstr>
      <vt:lpstr>Как родителям понять, что ребёнок стал принимать ПАВ?</vt:lpstr>
      <vt:lpstr>Как действовать родителям при обнаружении у ребенка зависимости:</vt:lpstr>
      <vt:lpstr>Если у Вас возникли подозрения, что подросток употребляет наркотики ( для педагогов и медицинских работников) </vt:lpstr>
      <vt:lpstr>Особенности поведения, которые могут быть маркерами употребления ПАВ  </vt:lpstr>
      <vt:lpstr>Если у Вас возникли подозрения, что подросток находится в состоянии алкогольного или наркотического опьянения.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употребления психоактивных веществ (ПАВ)</dc:title>
  <dc:creator>User-482</dc:creator>
  <cp:lastModifiedBy>User-482</cp:lastModifiedBy>
  <cp:revision>35</cp:revision>
  <dcterms:created xsi:type="dcterms:W3CDTF">2020-08-28T09:41:25Z</dcterms:created>
  <dcterms:modified xsi:type="dcterms:W3CDTF">2020-11-05T05:22:18Z</dcterms:modified>
</cp:coreProperties>
</file>