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57" r:id="rId3"/>
    <p:sldId id="274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6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68917" autoAdjust="0"/>
  </p:normalViewPr>
  <p:slideViewPr>
    <p:cSldViewPr>
      <p:cViewPr varScale="1">
        <p:scale>
          <a:sx n="70" d="100"/>
          <a:sy n="70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BBECCE-DE77-4E7B-8B18-67E0C89DDEFC}" type="datetimeFigureOut">
              <a:rPr lang="ru-RU" smtClean="0"/>
              <a:t>11.10.2014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7DCE4-314B-4863-B065-D148FF705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675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77DCE4-314B-4863-B065-D148FF70525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06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77DCE4-314B-4863-B065-D148FF70525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901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1038445">
            <a:off x="639374" y="3649947"/>
            <a:ext cx="4586148" cy="1193969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Заниматься интересно, 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Многому научимся 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Любознательны мы очень, 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С нами не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соскучишься.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836712"/>
            <a:ext cx="7772400" cy="1793598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Предметно –развивающая </a:t>
            </a:r>
            <a:r>
              <a:rPr lang="ru-RU" sz="4000" dirty="0" smtClean="0"/>
              <a:t>				среда.				</a:t>
            </a:r>
            <a:br>
              <a:rPr lang="ru-RU" sz="4000" dirty="0" smtClean="0"/>
            </a:br>
            <a:r>
              <a:rPr lang="ru-RU" sz="4000" dirty="0" smtClean="0"/>
              <a:t>      </a:t>
            </a:r>
            <a:r>
              <a:rPr lang="ru-RU" sz="4000" i="1" dirty="0" smtClean="0"/>
              <a:t>группа </a:t>
            </a:r>
            <a:r>
              <a:rPr lang="ru-RU" sz="4000" i="1" dirty="0" smtClean="0"/>
              <a:t>«Гномики»</a:t>
            </a:r>
            <a:endParaRPr lang="ru-RU" sz="4000" i="1" dirty="0"/>
          </a:p>
        </p:txBody>
      </p:sp>
      <p:pic>
        <p:nvPicPr>
          <p:cNvPr id="1026" name="Picture 2" descr="Г. Покров 2012г. В группе созданы 12 центров предметно-развивающей сре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630310"/>
            <a:ext cx="3590925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6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3568" y="188640"/>
            <a:ext cx="7776864" cy="1080120"/>
          </a:xfrm>
        </p:spPr>
        <p:txBody>
          <a:bodyPr/>
          <a:lstStyle/>
          <a:p>
            <a:r>
              <a:rPr lang="ru-RU" sz="3200" dirty="0" smtClean="0"/>
              <a:t>Зона средней активности включает в  себя: «Центр конструирования»						                 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endParaRPr lang="ru-RU" sz="3200" dirty="0"/>
          </a:p>
        </p:txBody>
      </p:sp>
      <p:pic>
        <p:nvPicPr>
          <p:cNvPr id="8200" name="Picture 8" descr="Конструиров - Книги и учебник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04864"/>
            <a:ext cx="280831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фотки\14123099661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553618" y="1616300"/>
            <a:ext cx="4845073" cy="439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025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4307905" y="332656"/>
            <a:ext cx="4442506" cy="1833067"/>
          </a:xfrm>
        </p:spPr>
        <p:txBody>
          <a:bodyPr>
            <a:normAutofit/>
          </a:bodyPr>
          <a:lstStyle/>
          <a:p>
            <a:pPr lvl="1"/>
            <a:r>
              <a:rPr lang="ru-RU" sz="2600" dirty="0" smtClean="0"/>
              <a:t>«Центр социально –	эмоционального        	развития»</a:t>
            </a:r>
            <a:endParaRPr lang="ru-RU" sz="2600" dirty="0"/>
          </a:p>
        </p:txBody>
      </p:sp>
      <p:pic>
        <p:nvPicPr>
          <p:cNvPr id="14341" name="Picture 5" descr="Советы дефектолога - Полезные материалы - Персональный сай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522" y="-29600"/>
            <a:ext cx="3744416" cy="355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941168"/>
            <a:ext cx="3600400" cy="16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C:\Users\User\Desktop\фотки\DSC086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909" y="1621954"/>
            <a:ext cx="4049228" cy="289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фотки\DSC086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37" y="3910253"/>
            <a:ext cx="4572000" cy="257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80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899592"/>
            <a:ext cx="4476341" cy="1143000"/>
          </a:xfrm>
        </p:spPr>
        <p:txBody>
          <a:bodyPr/>
          <a:lstStyle/>
          <a:p>
            <a:r>
              <a:rPr lang="ru-RU" sz="2800" dirty="0" smtClean="0"/>
              <a:t>«Центр творчества»</a:t>
            </a:r>
            <a:endParaRPr lang="ru-RU" sz="2800" dirty="0"/>
          </a:p>
        </p:txBody>
      </p:sp>
      <p:pic>
        <p:nvPicPr>
          <p:cNvPr id="7174" name="Picture 6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170714"/>
            <a:ext cx="2844316" cy="2893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Детский сад 12 &quot;Белочка&quot; г. Котовска Тамбовской облас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052736"/>
            <a:ext cx="3429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User\Desktop\фотки\DSC086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3064615"/>
            <a:ext cx="6696744" cy="377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98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659170"/>
            <a:ext cx="6512511" cy="1143000"/>
          </a:xfrm>
        </p:spPr>
        <p:txBody>
          <a:bodyPr/>
          <a:lstStyle/>
          <a:p>
            <a:r>
              <a:rPr lang="ru-RU" sz="2800" dirty="0" smtClean="0"/>
              <a:t>«Центр экспериментирования »</a:t>
            </a:r>
            <a:endParaRPr lang="ru-RU" sz="2800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2076984" cy="2080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 descr="Новости образования в Пензе и Пензенской области - Пенза Лайф Инф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648" y="1732984"/>
            <a:ext cx="3168352" cy="500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User\Desktop\фотки\DSC086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36197"/>
            <a:ext cx="4211960" cy="237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esktop\фотки\DSC086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300" y="1556792"/>
            <a:ext cx="4499992" cy="253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10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4199322" y="819217"/>
            <a:ext cx="4536504" cy="2517143"/>
          </a:xfrm>
        </p:spPr>
        <p:txBody>
          <a:bodyPr/>
          <a:lstStyle/>
          <a:p>
            <a:r>
              <a:rPr lang="ru-RU" dirty="0" smtClean="0"/>
              <a:t>Зона повышенной активности</a:t>
            </a:r>
          </a:p>
          <a:p>
            <a:pPr lvl="1"/>
            <a:r>
              <a:rPr lang="ru-RU" dirty="0" smtClean="0"/>
              <a:t>«Центр двигательной 			активности»</a:t>
            </a:r>
            <a:endParaRPr lang="ru-RU" dirty="0"/>
          </a:p>
        </p:txBody>
      </p:sp>
      <p:pic>
        <p:nvPicPr>
          <p:cNvPr id="12292" name="Picture 4" descr="Консультации - страница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492896"/>
            <a:ext cx="324036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Подвижные игры для малышей. Подборка подвижных игр для детей разного возраста - Планета Детст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4358"/>
            <a:ext cx="3816424" cy="2697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User\Desktop\фотки\141230996443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52736" y="3002311"/>
            <a:ext cx="3886200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02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6520" y="1173262"/>
            <a:ext cx="4932041" cy="1143000"/>
          </a:xfrm>
        </p:spPr>
        <p:txBody>
          <a:bodyPr/>
          <a:lstStyle/>
          <a:p>
            <a:r>
              <a:rPr lang="ru-RU" sz="3200" dirty="0" smtClean="0"/>
              <a:t>«Центр музыки»</a:t>
            </a:r>
            <a:endParaRPr lang="ru-RU" sz="32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4086" y="3861048"/>
            <a:ext cx="3168352" cy="2383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 descr="C:\Users\User\Desktop\фотки\14123099001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44507">
            <a:off x="4806515" y="2680155"/>
            <a:ext cx="388620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ser\Desktop\фотки\DSC086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4301809" cy="242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87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7758" y="2708920"/>
            <a:ext cx="5216367" cy="1143000"/>
          </a:xfrm>
        </p:spPr>
        <p:txBody>
          <a:bodyPr/>
          <a:lstStyle/>
          <a:p>
            <a:r>
              <a:rPr lang="ru-RU" sz="3200" dirty="0" smtClean="0"/>
              <a:t>«Центр театра»</a:t>
            </a:r>
            <a:endParaRPr lang="ru-RU" sz="3200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5656" y="4149080"/>
            <a:ext cx="6400800" cy="268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 descr="C:\Users\User\Desktop\фотки\1412309908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2898"/>
            <a:ext cx="5256584" cy="3944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501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9592" y="3284984"/>
            <a:ext cx="6512511" cy="1143000"/>
          </a:xfrm>
        </p:spPr>
        <p:txBody>
          <a:bodyPr/>
          <a:lstStyle/>
          <a:p>
            <a:r>
              <a:rPr lang="ru-RU" sz="3200" dirty="0" smtClean="0"/>
              <a:t>«Центр игры»</a:t>
            </a:r>
            <a:endParaRPr lang="ru-RU" sz="3200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260648"/>
            <a:ext cx="3415316" cy="2877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 descr="C:\Users\User\Desktop\фотки\DSC086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9869"/>
            <a:ext cx="5220072" cy="2938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User\Desktop\фотки\DSC086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381" y="4001367"/>
            <a:ext cx="5076056" cy="2857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User\Desktop\фотки\DSC0863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4" y="3140968"/>
            <a:ext cx="4301305" cy="242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3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1124744"/>
            <a:ext cx="6512511" cy="2304256"/>
          </a:xfrm>
        </p:spPr>
        <p:txBody>
          <a:bodyPr/>
          <a:lstStyle/>
          <a:p>
            <a:r>
              <a:rPr lang="ru-RU" sz="3200" dirty="0" smtClean="0"/>
              <a:t>Среда является важным 		фактором воспитания и развития ребёнка.   							</a:t>
            </a:r>
            <a:endParaRPr lang="ru-RU" sz="3200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2996952"/>
            <a:ext cx="6400800" cy="3046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892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628800"/>
            <a:ext cx="8229600" cy="3024336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Благодарим за внимание!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7744" y="3140968"/>
            <a:ext cx="4633382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351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0" y="4372168"/>
            <a:ext cx="2240053" cy="21978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341939" y="1691640"/>
            <a:ext cx="6400800" cy="3474720"/>
          </a:xfrm>
        </p:spPr>
        <p:txBody>
          <a:bodyPr/>
          <a:lstStyle/>
          <a:p>
            <a:r>
              <a:rPr lang="ru-RU" dirty="0" smtClean="0"/>
              <a:t>Средний дошкольный возраст является важным этапом в развитии детей.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005064"/>
            <a:ext cx="3240360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641"/>
            <a:ext cx="2376264" cy="223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2" descr="G:\DSC0857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56" y="2780928"/>
            <a:ext cx="5336190" cy="322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705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12576" y="404664"/>
            <a:ext cx="5112568" cy="1872208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Одна из главных задач –создание предметно </a:t>
            </a:r>
            <a:r>
              <a:rPr lang="ru-RU" sz="2800" dirty="0" smtClean="0"/>
              <a:t>–</a:t>
            </a:r>
            <a:r>
              <a:rPr lang="ru-RU" sz="2400" dirty="0" smtClean="0"/>
              <a:t>развивающей среды нашей группы.</a:t>
            </a:r>
            <a:r>
              <a:rPr lang="ru-RU" sz="2800" dirty="0" smtClean="0"/>
              <a:t>  </a:t>
            </a:r>
            <a:endParaRPr lang="ru-RU" sz="2800" dirty="0"/>
          </a:p>
        </p:txBody>
      </p:sp>
      <p:pic>
        <p:nvPicPr>
          <p:cNvPr id="19460" name="Picture 4" descr="Памятка для родител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80094"/>
            <a:ext cx="3528438" cy="349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5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326825"/>
            <a:ext cx="209254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 descr="C:\Users\User\Desktop\фотки\DSC086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988615"/>
            <a:ext cx="4968552" cy="279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G:\DSC0858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29488"/>
            <a:ext cx="3887503" cy="218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78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476672"/>
            <a:ext cx="5750024" cy="2736304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П</a:t>
            </a:r>
            <a:r>
              <a:rPr lang="ru-RU" sz="1800" dirty="0" smtClean="0"/>
              <a:t>римерная основная  общеобразовательная         программа   дошкольного образования «От рождения до школы» под редакцией Н.Е. </a:t>
            </a:r>
            <a:r>
              <a:rPr lang="ru-RU" sz="1800" dirty="0" err="1" smtClean="0"/>
              <a:t>Вераксы</a:t>
            </a:r>
            <a:r>
              <a:rPr lang="ru-RU" sz="1800" dirty="0" smtClean="0"/>
              <a:t>, Т.С. Комаровой, </a:t>
            </a:r>
            <a:r>
              <a:rPr lang="ru-RU" sz="1800" dirty="0" err="1" smtClean="0"/>
              <a:t>М.А.Васильевой</a:t>
            </a:r>
            <a:r>
              <a:rPr lang="ru-RU" sz="1800" dirty="0" smtClean="0"/>
              <a:t> рекомендует организацию предметно –пространственной  развивающей среды в виде                     разграниченных центров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332656"/>
            <a:ext cx="2470175" cy="247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User\Desktop\фотки\DSC086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800123"/>
            <a:ext cx="5616624" cy="316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15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517632" cy="2736304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Групповое помещение условно подразделяется на 3 зоны:</a:t>
            </a:r>
            <a:br>
              <a:rPr lang="ru-RU" sz="2800" dirty="0" smtClean="0"/>
            </a:br>
            <a:r>
              <a:rPr lang="ru-RU" sz="2800" dirty="0" smtClean="0"/>
              <a:t>спокойная зона</a:t>
            </a:r>
            <a:br>
              <a:rPr lang="ru-RU" sz="2800" dirty="0" smtClean="0"/>
            </a:br>
            <a:r>
              <a:rPr lang="ru-RU" sz="2800" dirty="0" err="1" smtClean="0"/>
              <a:t>зона</a:t>
            </a:r>
            <a:r>
              <a:rPr lang="ru-RU" sz="2800" dirty="0" smtClean="0"/>
              <a:t> средней активности</a:t>
            </a:r>
            <a:br>
              <a:rPr lang="ru-RU" sz="2800" dirty="0" smtClean="0"/>
            </a:br>
            <a:r>
              <a:rPr lang="ru-RU" sz="2800" dirty="0" smtClean="0"/>
              <a:t>зона повышенной активности.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89040"/>
            <a:ext cx="3508143" cy="2631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 descr="C:\Users\User\Desktop\фотки\14123099074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76115">
            <a:off x="45706" y="911032"/>
            <a:ext cx="3413444" cy="2560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User\Desktop\фотки\DSC086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12976"/>
            <a:ext cx="5292080" cy="324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86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467544" y="332656"/>
            <a:ext cx="8352928" cy="3873584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Спокойная зона включает в себя:</a:t>
            </a:r>
          </a:p>
          <a:p>
            <a:pPr marL="45720" indent="0">
              <a:buNone/>
            </a:pPr>
            <a:r>
              <a:rPr lang="ru-RU" dirty="0" smtClean="0"/>
              <a:t>«Центр познания».</a:t>
            </a:r>
            <a:endParaRPr lang="ru-RU" dirty="0"/>
          </a:p>
        </p:txBody>
      </p:sp>
      <p:pic>
        <p:nvPicPr>
          <p:cNvPr id="10245" name="Picture 5" descr="Учитель - логопед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-171400"/>
            <a:ext cx="5113156" cy="350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фотки\DSC086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3367">
            <a:off x="306778" y="1478181"/>
            <a:ext cx="5148064" cy="2898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фотки\141230996804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86264" y="3986551"/>
            <a:ext cx="3311252" cy="24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фотки\141230990804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20926" y="3320019"/>
            <a:ext cx="2950820" cy="2213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68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86970" y="1376773"/>
            <a:ext cx="4752527" cy="1512168"/>
          </a:xfrm>
        </p:spPr>
        <p:txBody>
          <a:bodyPr/>
          <a:lstStyle/>
          <a:p>
            <a:r>
              <a:rPr lang="ru-RU" dirty="0" smtClean="0"/>
              <a:t>«Центр книги» </a:t>
            </a: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8953" y="4221088"/>
            <a:ext cx="3487503" cy="2313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32657"/>
            <a:ext cx="2874575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:\Users\User\Desktop\фотки\14123099667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81810" y="3070062"/>
            <a:ext cx="388620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75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4544" y="620688"/>
            <a:ext cx="6512511" cy="1143000"/>
          </a:xfrm>
        </p:spPr>
        <p:txBody>
          <a:bodyPr/>
          <a:lstStyle/>
          <a:p>
            <a:r>
              <a:rPr lang="ru-RU" dirty="0" smtClean="0"/>
              <a:t>«Центр природы»</a:t>
            </a:r>
            <a:endParaRPr lang="ru-RU" dirty="0"/>
          </a:p>
        </p:txBody>
      </p:sp>
      <p:pic>
        <p:nvPicPr>
          <p:cNvPr id="9221" name="Picture 5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87137"/>
            <a:ext cx="24765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Д/с &quot;Петушок&quot; - Возрастные особеннос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769" y="0"/>
            <a:ext cx="2798231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esktop\фотки\14123099650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59705" y="2465981"/>
            <a:ext cx="388620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71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3014700"/>
            <a:ext cx="6512511" cy="114300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1701396" y="188640"/>
            <a:ext cx="6400800" cy="347472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600" b="1" dirty="0" smtClean="0"/>
              <a:t>«Уголок уединения»</a:t>
            </a:r>
            <a:endParaRPr lang="ru-RU" sz="3600" b="1" dirty="0"/>
          </a:p>
        </p:txBody>
      </p:sp>
      <p:pic>
        <p:nvPicPr>
          <p:cNvPr id="13316" name="Picture 4" descr="МКДОУ 9 &quot;Аленка&quot; г.Вятские Поляны - О ДОУ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8640"/>
            <a:ext cx="2736304" cy="4277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фотки\DSC086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3055">
            <a:off x="1893341" y="3289472"/>
            <a:ext cx="4717032" cy="3155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фотки\DSC086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4374851" cy="2462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40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268</TotalTime>
  <Words>143</Words>
  <Application>Microsoft Office PowerPoint</Application>
  <PresentationFormat>Экран (4:3)</PresentationFormat>
  <Paragraphs>24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Предметно –развивающая     среда.           группа «Гномики»</vt:lpstr>
      <vt:lpstr>Презентация PowerPoint</vt:lpstr>
      <vt:lpstr>Одна из главных задач –создание предметно –развивающей среды нашей группы.  </vt:lpstr>
      <vt:lpstr>Примерная основная  общеобразовательная         программа   дошкольного образования «От рождения до школы» под редакцией Н.Е. Вераксы, Т.С. Комаровой, М.А.Васильевой рекомендует организацию предметно –пространственной  развивающей среды в виде                     разграниченных центров</vt:lpstr>
      <vt:lpstr>Групповое помещение условно подразделяется на 3 зоны: спокойная зона зона средней активности зона повышенной активности.  </vt:lpstr>
      <vt:lpstr>Презентация PowerPoint</vt:lpstr>
      <vt:lpstr>«Центр книги» </vt:lpstr>
      <vt:lpstr>«Центр природы»</vt:lpstr>
      <vt:lpstr>Презентация PowerPoint</vt:lpstr>
      <vt:lpstr>Зона средней активности включает в  себя: «Центр конструирования»                         </vt:lpstr>
      <vt:lpstr>Презентация PowerPoint</vt:lpstr>
      <vt:lpstr>«Центр творчества»</vt:lpstr>
      <vt:lpstr>«Центр экспериментирования »</vt:lpstr>
      <vt:lpstr>Презентация PowerPoint</vt:lpstr>
      <vt:lpstr>«Центр музыки»</vt:lpstr>
      <vt:lpstr>«Центр театра»</vt:lpstr>
      <vt:lpstr>«Центр игры»</vt:lpstr>
      <vt:lpstr>Среда является важным   фактором воспитания и развития ребёнка.          </vt:lpstr>
      <vt:lpstr>Благодарим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Предметно –развивающая среда группы «Гномики»</dc:title>
  <dc:creator>User</dc:creator>
  <cp:lastModifiedBy>User</cp:lastModifiedBy>
  <cp:revision>23</cp:revision>
  <dcterms:created xsi:type="dcterms:W3CDTF">2014-10-11T08:57:47Z</dcterms:created>
  <dcterms:modified xsi:type="dcterms:W3CDTF">2014-10-11T16:55:57Z</dcterms:modified>
</cp:coreProperties>
</file>