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6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917" autoAdjust="0"/>
  </p:normalViewPr>
  <p:slideViewPr>
    <p:cSldViewPr>
      <p:cViewPr varScale="1"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BECCE-DE77-4E7B-8B18-67E0C89DDEFC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7DCE4-314B-4863-B065-D148FF705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67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DCE4-314B-4863-B065-D148FF7052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DCE4-314B-4863-B065-D148FF7052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0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038445">
            <a:off x="639374" y="3649947"/>
            <a:ext cx="4586148" cy="119396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Заниматься интересно, 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Многому научимся 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Любознательны мы очень, 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 нами не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соскучишься.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772400" cy="179359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Предметно –развивающая </a:t>
            </a:r>
            <a:r>
              <a:rPr lang="ru-RU" sz="4000" dirty="0" smtClean="0"/>
              <a:t>				среда.				</a:t>
            </a:r>
            <a:br>
              <a:rPr lang="ru-RU" sz="4000" dirty="0" smtClean="0"/>
            </a:br>
            <a:r>
              <a:rPr lang="ru-RU" sz="4000" dirty="0" smtClean="0"/>
              <a:t>      </a:t>
            </a:r>
            <a:r>
              <a:rPr lang="ru-RU" sz="4000" i="1" dirty="0" smtClean="0"/>
              <a:t>группа </a:t>
            </a:r>
            <a:r>
              <a:rPr lang="ru-RU" sz="4000" i="1" dirty="0" smtClean="0"/>
              <a:t>«Гномики»</a:t>
            </a:r>
            <a:endParaRPr lang="ru-RU" sz="4000" i="1" dirty="0"/>
          </a:p>
        </p:txBody>
      </p:sp>
      <p:pic>
        <p:nvPicPr>
          <p:cNvPr id="1026" name="Picture 2" descr="Г. Покров 2012г. В группе созданы 12 центров предметно-развивающей сре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0310"/>
            <a:ext cx="359092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1080120"/>
          </a:xfrm>
        </p:spPr>
        <p:txBody>
          <a:bodyPr/>
          <a:lstStyle/>
          <a:p>
            <a:r>
              <a:rPr lang="ru-RU" sz="3200" dirty="0" smtClean="0"/>
              <a:t>Зона средней активности включает в  себя: «Центр конструирования»						                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8200" name="Picture 8" descr="Конструиров - Книги и учебни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ки\1412309966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3618" y="1616300"/>
            <a:ext cx="4845073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2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307905" y="332656"/>
            <a:ext cx="4442506" cy="1833067"/>
          </a:xfrm>
        </p:spPr>
        <p:txBody>
          <a:bodyPr>
            <a:normAutofit/>
          </a:bodyPr>
          <a:lstStyle/>
          <a:p>
            <a:pPr lvl="1"/>
            <a:r>
              <a:rPr lang="ru-RU" sz="2600" dirty="0" smtClean="0"/>
              <a:t>«Центр социально –	эмоционального        	развития»</a:t>
            </a:r>
            <a:endParaRPr lang="ru-RU" sz="2600" dirty="0"/>
          </a:p>
        </p:txBody>
      </p:sp>
      <p:pic>
        <p:nvPicPr>
          <p:cNvPr id="14341" name="Picture 5" descr="Советы дефектолога - Полезные материалы - Персональный сай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2" y="-29600"/>
            <a:ext cx="374441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941168"/>
            <a:ext cx="3600400" cy="16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User\Desktop\фотки\DSC08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09" y="1621954"/>
            <a:ext cx="4049228" cy="28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ки\DSC08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7" y="3910253"/>
            <a:ext cx="4572000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8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899592"/>
            <a:ext cx="4476341" cy="1143000"/>
          </a:xfrm>
        </p:spPr>
        <p:txBody>
          <a:bodyPr/>
          <a:lstStyle/>
          <a:p>
            <a:r>
              <a:rPr lang="ru-RU" sz="2800" dirty="0" smtClean="0"/>
              <a:t>«Центр творчества»</a:t>
            </a:r>
            <a:endParaRPr lang="ru-RU" sz="2800" dirty="0"/>
          </a:p>
        </p:txBody>
      </p:sp>
      <p:pic>
        <p:nvPicPr>
          <p:cNvPr id="7174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0714"/>
            <a:ext cx="2844316" cy="289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Детский сад 12 &quot;Белочка&quot; г. Котовска Тамбовской обла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фотки\DSC08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064615"/>
            <a:ext cx="6696744" cy="37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659170"/>
            <a:ext cx="6512511" cy="1143000"/>
          </a:xfrm>
        </p:spPr>
        <p:txBody>
          <a:bodyPr/>
          <a:lstStyle/>
          <a:p>
            <a:r>
              <a:rPr lang="ru-RU" sz="2800" dirty="0" smtClean="0"/>
              <a:t>«Центр экспериментирования »</a:t>
            </a:r>
            <a:endParaRPr lang="ru-RU" sz="2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076984" cy="208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Новости образования в Пензе и Пензенской области - Пенза Лайф Инф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1732984"/>
            <a:ext cx="3168352" cy="50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фотки\DSC086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6197"/>
            <a:ext cx="4211960" cy="23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ки\DSC086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00" y="1556792"/>
            <a:ext cx="4499992" cy="25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199322" y="819217"/>
            <a:ext cx="4536504" cy="2517143"/>
          </a:xfrm>
        </p:spPr>
        <p:txBody>
          <a:bodyPr/>
          <a:lstStyle/>
          <a:p>
            <a:r>
              <a:rPr lang="ru-RU" dirty="0" smtClean="0"/>
              <a:t>Зона повышенной активности</a:t>
            </a:r>
          </a:p>
          <a:p>
            <a:pPr lvl="1"/>
            <a:r>
              <a:rPr lang="ru-RU" dirty="0" smtClean="0"/>
              <a:t>«Центр двигательной 			активности»</a:t>
            </a:r>
            <a:endParaRPr lang="ru-RU" dirty="0"/>
          </a:p>
        </p:txBody>
      </p:sp>
      <p:pic>
        <p:nvPicPr>
          <p:cNvPr id="12292" name="Picture 4" descr="Консультации - страниц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92896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Подвижные игры для малышей. Подборка подвижных игр для детей разного возраста - Планета Дет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358"/>
            <a:ext cx="3816424" cy="26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фотки\14123099644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2736" y="3002311"/>
            <a:ext cx="38862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6520" y="1173262"/>
            <a:ext cx="4932041" cy="1143000"/>
          </a:xfrm>
        </p:spPr>
        <p:txBody>
          <a:bodyPr/>
          <a:lstStyle/>
          <a:p>
            <a:r>
              <a:rPr lang="ru-RU" sz="3200" dirty="0" smtClean="0"/>
              <a:t>«Центр музыки»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086" y="3861048"/>
            <a:ext cx="3168352" cy="23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User\Desktop\фотки\1412309900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4507">
            <a:off x="4806515" y="2680155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ки\DSC08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301809" cy="24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758" y="2708920"/>
            <a:ext cx="5216367" cy="1143000"/>
          </a:xfrm>
        </p:spPr>
        <p:txBody>
          <a:bodyPr/>
          <a:lstStyle/>
          <a:p>
            <a:r>
              <a:rPr lang="ru-RU" sz="3200" dirty="0" smtClean="0"/>
              <a:t>«Центр театра»</a:t>
            </a:r>
            <a:endParaRPr lang="ru-RU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4149080"/>
            <a:ext cx="6400800" cy="268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User\Desktop\фотки\1412309908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898"/>
            <a:ext cx="5256584" cy="394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0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3284984"/>
            <a:ext cx="6512511" cy="1143000"/>
          </a:xfrm>
        </p:spPr>
        <p:txBody>
          <a:bodyPr/>
          <a:lstStyle/>
          <a:p>
            <a:r>
              <a:rPr lang="ru-RU" sz="3200" dirty="0" smtClean="0"/>
              <a:t>«Центр игры»</a:t>
            </a:r>
            <a:endParaRPr lang="ru-RU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60648"/>
            <a:ext cx="3415316" cy="287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Desktop\фотки\DSC08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869"/>
            <a:ext cx="5220072" cy="29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ки\DSC08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81" y="4001367"/>
            <a:ext cx="5076056" cy="28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фотки\DSC08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" y="3140968"/>
            <a:ext cx="4301305" cy="24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24744"/>
            <a:ext cx="6512511" cy="2304256"/>
          </a:xfrm>
        </p:spPr>
        <p:txBody>
          <a:bodyPr/>
          <a:lstStyle/>
          <a:p>
            <a:r>
              <a:rPr lang="ru-RU" sz="3200" dirty="0" smtClean="0"/>
              <a:t>Среда является важным 		фактором воспитания и развития ребёнка.   							</a:t>
            </a:r>
            <a:endParaRPr lang="ru-RU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996952"/>
            <a:ext cx="6400800" cy="304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9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302433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Благодарим за внимание!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3140968"/>
            <a:ext cx="463338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5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372168"/>
            <a:ext cx="2240053" cy="2197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41939" y="1691640"/>
            <a:ext cx="6400800" cy="3474720"/>
          </a:xfrm>
        </p:spPr>
        <p:txBody>
          <a:bodyPr/>
          <a:lstStyle/>
          <a:p>
            <a:r>
              <a:rPr lang="ru-RU" dirty="0" smtClean="0"/>
              <a:t>Средний дошкольный возраст является важным этапом в развитии детей.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324036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1"/>
            <a:ext cx="2376264" cy="223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G:\DSC08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2780928"/>
            <a:ext cx="5336190" cy="32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404664"/>
            <a:ext cx="5112568" cy="187220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Одна из главных задач –создание предметно </a:t>
            </a:r>
            <a:r>
              <a:rPr lang="ru-RU" sz="2800" dirty="0" smtClean="0"/>
              <a:t>–</a:t>
            </a:r>
            <a:r>
              <a:rPr lang="ru-RU" sz="2400" dirty="0" smtClean="0"/>
              <a:t>развивающей среды нашей группы.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19460" name="Picture 4" descr="Памятка для родител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0094"/>
            <a:ext cx="3528438" cy="34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26825"/>
            <a:ext cx="209254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User\Desktop\фотки\DSC08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88615"/>
            <a:ext cx="4968552" cy="27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DSC085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29488"/>
            <a:ext cx="3887503" cy="218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76672"/>
            <a:ext cx="5750024" cy="273630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П</a:t>
            </a:r>
            <a:r>
              <a:rPr lang="ru-RU" sz="1800" dirty="0" smtClean="0"/>
              <a:t>римерная основная  общеобразовательная         программа   дошкольного образования «От рождения до школы» под редакцией Н.Е. </a:t>
            </a:r>
            <a:r>
              <a:rPr lang="ru-RU" sz="1800" dirty="0" err="1" smtClean="0"/>
              <a:t>Вераксы</a:t>
            </a:r>
            <a:r>
              <a:rPr lang="ru-RU" sz="1800" dirty="0" smtClean="0"/>
              <a:t>, Т.С. Комаровой, </a:t>
            </a:r>
            <a:r>
              <a:rPr lang="ru-RU" sz="1800" dirty="0" err="1" smtClean="0"/>
              <a:t>М.А.Васильевой</a:t>
            </a:r>
            <a:r>
              <a:rPr lang="ru-RU" sz="1800" dirty="0" smtClean="0"/>
              <a:t> рекомендует организацию предметно –пространственной  развивающей среды в виде                     разграниченных центров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32656"/>
            <a:ext cx="2470175" cy="24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Desktop\фотки\DSC08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00123"/>
            <a:ext cx="5616624" cy="31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517632" cy="273630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Групповое помещение условно подразделяется на 3 зоны:</a:t>
            </a:r>
            <a:br>
              <a:rPr lang="ru-RU" sz="2800" dirty="0" smtClean="0"/>
            </a:br>
            <a:r>
              <a:rPr lang="ru-RU" sz="2800" dirty="0" smtClean="0"/>
              <a:t>спокойная зона</a:t>
            </a:r>
            <a:br>
              <a:rPr lang="ru-RU" sz="2800" dirty="0" smtClean="0"/>
            </a:br>
            <a:r>
              <a:rPr lang="ru-RU" sz="2800" dirty="0" err="1" smtClean="0"/>
              <a:t>зона</a:t>
            </a:r>
            <a:r>
              <a:rPr lang="ru-RU" sz="2800" dirty="0" smtClean="0"/>
              <a:t> средней активности</a:t>
            </a:r>
            <a:br>
              <a:rPr lang="ru-RU" sz="2800" dirty="0" smtClean="0"/>
            </a:br>
            <a:r>
              <a:rPr lang="ru-RU" sz="2800" dirty="0" smtClean="0"/>
              <a:t>зона повышенной активности.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508143" cy="26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User\Desktop\фотки\1412309907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6115">
            <a:off x="45706" y="911032"/>
            <a:ext cx="3413444" cy="25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ки\DSC08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2976"/>
            <a:ext cx="5292080" cy="32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352928" cy="387358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Спокойная зона включает в себя:</a:t>
            </a:r>
          </a:p>
          <a:p>
            <a:pPr marL="45720" indent="0">
              <a:buNone/>
            </a:pPr>
            <a:r>
              <a:rPr lang="ru-RU" dirty="0" smtClean="0"/>
              <a:t>«Центр познания».</a:t>
            </a:r>
            <a:endParaRPr lang="ru-RU" dirty="0"/>
          </a:p>
        </p:txBody>
      </p:sp>
      <p:pic>
        <p:nvPicPr>
          <p:cNvPr id="10245" name="Picture 5" descr="Учитель - логопе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71400"/>
            <a:ext cx="5113156" cy="35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ки\DSC08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3367">
            <a:off x="306778" y="1478181"/>
            <a:ext cx="5148064" cy="28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\1412309968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6264" y="3986551"/>
            <a:ext cx="3311252" cy="24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ки\1412309908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0926" y="3320019"/>
            <a:ext cx="2950820" cy="22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6970" y="1376773"/>
            <a:ext cx="4752527" cy="1512168"/>
          </a:xfrm>
        </p:spPr>
        <p:txBody>
          <a:bodyPr/>
          <a:lstStyle/>
          <a:p>
            <a:r>
              <a:rPr lang="ru-RU" dirty="0" smtClean="0"/>
              <a:t>«Центр книги»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8953" y="4221088"/>
            <a:ext cx="3487503" cy="23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7"/>
            <a:ext cx="287457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er\Desktop\фотки\14123099667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810" y="3070062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620688"/>
            <a:ext cx="6512511" cy="1143000"/>
          </a:xfrm>
        </p:spPr>
        <p:txBody>
          <a:bodyPr/>
          <a:lstStyle/>
          <a:p>
            <a:r>
              <a:rPr lang="ru-RU" dirty="0" smtClean="0"/>
              <a:t>«Центр природы»</a:t>
            </a:r>
            <a:endParaRPr lang="ru-RU" dirty="0"/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7137"/>
            <a:ext cx="2476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Д/с &quot;Петушок&quot; - Возрастные особен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69" y="0"/>
            <a:ext cx="279823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ки\1412309965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9705" y="2465981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7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014700"/>
            <a:ext cx="6512511" cy="1143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01396" y="188640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b="1" dirty="0" smtClean="0"/>
              <a:t>«Уголок уединения»</a:t>
            </a:r>
            <a:endParaRPr lang="ru-RU" sz="3600" b="1" dirty="0"/>
          </a:p>
        </p:txBody>
      </p:sp>
      <p:pic>
        <p:nvPicPr>
          <p:cNvPr id="13316" name="Picture 4" descr="МКДОУ 9 &quot;Аленка&quot; г.Вятские Поляны - О ДОУ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736304" cy="42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\DSC08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055">
            <a:off x="1893341" y="3289472"/>
            <a:ext cx="4717032" cy="315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\DSC08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374851" cy="246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4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268</TotalTime>
  <Words>143</Words>
  <Application>Microsoft Office PowerPoint</Application>
  <PresentationFormat>Экран (4:3)</PresentationFormat>
  <Paragraphs>24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Предметно –развивающая     среда.           группа «Гномики»</vt:lpstr>
      <vt:lpstr>Презентация PowerPoint</vt:lpstr>
      <vt:lpstr>Одна из главных задач –создание предметно –развивающей среды нашей группы.  </vt:lpstr>
      <vt:lpstr>Примерная основная  общеобразовательная         программа   дошкольного образования «От рождения до школы» под редакцией Н.Е. Вераксы, Т.С. Комаровой, М.А.Васильевой рекомендует организацию предметно –пространственной  развивающей среды в виде                     разграниченных центров</vt:lpstr>
      <vt:lpstr>Групповое помещение условно подразделяется на 3 зоны: спокойная зона зона средней активности зона повышенной активности.  </vt:lpstr>
      <vt:lpstr>Презентация PowerPoint</vt:lpstr>
      <vt:lpstr>«Центр книги» </vt:lpstr>
      <vt:lpstr>«Центр природы»</vt:lpstr>
      <vt:lpstr>Презентация PowerPoint</vt:lpstr>
      <vt:lpstr>Зона средней активности включает в  себя: «Центр конструирования»                         </vt:lpstr>
      <vt:lpstr>Презентация PowerPoint</vt:lpstr>
      <vt:lpstr>«Центр творчества»</vt:lpstr>
      <vt:lpstr>«Центр экспериментирования »</vt:lpstr>
      <vt:lpstr>Презентация PowerPoint</vt:lpstr>
      <vt:lpstr>«Центр музыки»</vt:lpstr>
      <vt:lpstr>«Центр театра»</vt:lpstr>
      <vt:lpstr>«Центр игры»</vt:lpstr>
      <vt:lpstr>Среда является важным   фактором воспитания и развития ребёнка.          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–развивающая среда группы «Гномики»</dc:title>
  <dc:creator>User</dc:creator>
  <cp:lastModifiedBy>User</cp:lastModifiedBy>
  <cp:revision>23</cp:revision>
  <dcterms:created xsi:type="dcterms:W3CDTF">2014-10-11T08:57:47Z</dcterms:created>
  <dcterms:modified xsi:type="dcterms:W3CDTF">2014-10-11T16:55:57Z</dcterms:modified>
</cp:coreProperties>
</file>