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3" r:id="rId5"/>
    <p:sldId id="267" r:id="rId6"/>
    <p:sldId id="258" r:id="rId7"/>
    <p:sldId id="265" r:id="rId8"/>
    <p:sldId id="266" r:id="rId9"/>
    <p:sldId id="264" r:id="rId10"/>
    <p:sldId id="268" r:id="rId11"/>
    <p:sldId id="269" r:id="rId12"/>
    <p:sldId id="270" r:id="rId13"/>
    <p:sldId id="272" r:id="rId14"/>
    <p:sldId id="273" r:id="rId15"/>
    <p:sldId id="277" r:id="rId16"/>
    <p:sldId id="283" r:id="rId17"/>
    <p:sldId id="275" r:id="rId18"/>
    <p:sldId id="280" r:id="rId19"/>
    <p:sldId id="281" r:id="rId20"/>
    <p:sldId id="276" r:id="rId21"/>
    <p:sldId id="282" r:id="rId22"/>
    <p:sldId id="284" r:id="rId23"/>
    <p:sldId id="285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1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060848"/>
            <a:ext cx="7772400" cy="2088232"/>
          </a:xfrm>
        </p:spPr>
        <p:txBody>
          <a:bodyPr/>
          <a:lstStyle/>
          <a:p>
            <a:r>
              <a:rPr lang="ru-RU" sz="5400" dirty="0" smtClean="0"/>
              <a:t>Подготовительная группа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5400" dirty="0" smtClean="0">
                <a:latin typeface="Arial Black" pitchFamily="34" charset="0"/>
              </a:rPr>
              <a:t>«Зайчики»</a:t>
            </a:r>
            <a:endParaRPr lang="ru-RU" sz="5400" dirty="0">
              <a:latin typeface="Arial Black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836712"/>
            <a:ext cx="144016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3808" y="548680"/>
            <a:ext cx="1368152" cy="1716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188640"/>
            <a:ext cx="2026146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00192" y="0"/>
            <a:ext cx="936104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67944" y="0"/>
            <a:ext cx="1152128" cy="1556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3068960"/>
            <a:ext cx="2339752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64288" y="476672"/>
            <a:ext cx="1800200" cy="1788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17854" y="3356992"/>
            <a:ext cx="1846634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55776" y="4725144"/>
            <a:ext cx="2339752" cy="2132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048" y="4841776"/>
            <a:ext cx="2026146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 Black" pitchFamily="34" charset="0"/>
              </a:rPr>
              <a:t>«Центр природы»</a:t>
            </a:r>
            <a:endParaRPr lang="ru-RU" dirty="0">
              <a:latin typeface="Arial Black" pitchFamily="34" charset="0"/>
            </a:endParaRPr>
          </a:p>
        </p:txBody>
      </p:sp>
      <p:pic>
        <p:nvPicPr>
          <p:cNvPr id="4" name="Содержимое 3" descr="SAM_536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SAM_537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SAM_537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 Black" pitchFamily="34" charset="0"/>
              </a:rPr>
              <a:t>«Центр игры»</a:t>
            </a:r>
            <a:endParaRPr lang="ru-RU" dirty="0">
              <a:latin typeface="Arial Black" pitchFamily="34" charset="0"/>
            </a:endParaRPr>
          </a:p>
        </p:txBody>
      </p:sp>
      <p:pic>
        <p:nvPicPr>
          <p:cNvPr id="4" name="Содержимое 3" descr="SAM_537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59632" y="1600200"/>
            <a:ext cx="5904656" cy="4525963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SAM_537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91680" y="1600200"/>
            <a:ext cx="5760640" cy="4525963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SAM_538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SAM_539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 Black" pitchFamily="34" charset="0"/>
              </a:rPr>
              <a:t>«Центр творчества»</a:t>
            </a:r>
            <a:endParaRPr lang="ru-RU" dirty="0">
              <a:latin typeface="Arial Black" pitchFamily="34" charset="0"/>
            </a:endParaRPr>
          </a:p>
        </p:txBody>
      </p:sp>
      <p:pic>
        <p:nvPicPr>
          <p:cNvPr id="4" name="Содержимое 3" descr="SAM_538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35696" y="1600200"/>
            <a:ext cx="5328592" cy="4637112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Arial Black" pitchFamily="34" charset="0"/>
              </a:rPr>
              <a:t>«Центр патриотического воспитания»</a:t>
            </a:r>
            <a:endParaRPr lang="ru-RU" dirty="0">
              <a:latin typeface="Arial Black" pitchFamily="34" charset="0"/>
            </a:endParaRPr>
          </a:p>
        </p:txBody>
      </p:sp>
      <p:pic>
        <p:nvPicPr>
          <p:cNvPr id="4" name="Содержимое 3" descr="SAM_539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35696" y="1600200"/>
            <a:ext cx="5544616" cy="4525963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SAM_539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 Black" pitchFamily="34" charset="0"/>
              </a:rPr>
              <a:t>«Центр безопасности»</a:t>
            </a:r>
            <a:endParaRPr lang="ru-RU" dirty="0">
              <a:latin typeface="Arial Black" pitchFamily="34" charset="0"/>
            </a:endParaRPr>
          </a:p>
        </p:txBody>
      </p:sp>
      <p:pic>
        <p:nvPicPr>
          <p:cNvPr id="16" name="Содержимое 15" descr="SAM_535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95736" y="1600200"/>
            <a:ext cx="4752528" cy="4525963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 Black" pitchFamily="34" charset="0"/>
              </a:rPr>
              <a:t>«Центр дежурства»</a:t>
            </a:r>
            <a:endParaRPr lang="ru-RU" dirty="0">
              <a:latin typeface="Arial Black" pitchFamily="34" charset="0"/>
            </a:endParaRPr>
          </a:p>
        </p:txBody>
      </p:sp>
      <p:pic>
        <p:nvPicPr>
          <p:cNvPr id="4" name="Содержимое 3" descr="SAM_538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91680" y="1600200"/>
            <a:ext cx="5472608" cy="4525963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Arial Black" pitchFamily="34" charset="0"/>
              </a:rPr>
              <a:t>«Центр конструирования»</a:t>
            </a:r>
            <a:endParaRPr lang="ru-RU" dirty="0">
              <a:latin typeface="Arial Black" pitchFamily="34" charset="0"/>
            </a:endParaRPr>
          </a:p>
        </p:txBody>
      </p:sp>
      <p:pic>
        <p:nvPicPr>
          <p:cNvPr id="4" name="Содержимое 3" descr="SAM_539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Arial Black" pitchFamily="34" charset="0"/>
              </a:rPr>
              <a:t>«Центр двигательной активности»</a:t>
            </a:r>
            <a:endParaRPr lang="ru-RU" dirty="0">
              <a:latin typeface="Arial Black" pitchFamily="34" charset="0"/>
            </a:endParaRPr>
          </a:p>
        </p:txBody>
      </p:sp>
      <p:pic>
        <p:nvPicPr>
          <p:cNvPr id="4" name="Содержимое 3" descr="SAM_539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75656" y="1600200"/>
            <a:ext cx="5688632" cy="4709120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8800" dirty="0" smtClean="0">
                <a:latin typeface="Arial Black" pitchFamily="34" charset="0"/>
              </a:rPr>
              <a:t>Спасибо за внимание!</a:t>
            </a:r>
            <a:endParaRPr lang="ru-RU" sz="8800" dirty="0">
              <a:latin typeface="Arial Black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" name="Содержимое 11" descr="SAM_535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95736" y="620688"/>
            <a:ext cx="4896544" cy="5505475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SAM_536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692696"/>
            <a:ext cx="6034617" cy="5433467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SAM_536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Arial Black" pitchFamily="34" charset="0"/>
              </a:rPr>
              <a:t>«Центр занимательной математики»</a:t>
            </a:r>
            <a:endParaRPr lang="ru-RU" dirty="0">
              <a:latin typeface="Arial Black" pitchFamily="34" charset="0"/>
            </a:endParaRPr>
          </a:p>
        </p:txBody>
      </p:sp>
      <p:pic>
        <p:nvPicPr>
          <p:cNvPr id="4" name="Содержимое 3" descr="SAM_535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59632" y="1600200"/>
            <a:ext cx="6480720" cy="5047291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 Black" pitchFamily="34" charset="0"/>
              </a:rPr>
              <a:t>«Центр познания»</a:t>
            </a:r>
            <a:endParaRPr lang="ru-RU" dirty="0">
              <a:latin typeface="Arial Black" pitchFamily="34" charset="0"/>
            </a:endParaRPr>
          </a:p>
        </p:txBody>
      </p:sp>
      <p:pic>
        <p:nvPicPr>
          <p:cNvPr id="4" name="Содержимое 3" descr="SAM_536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SAM_536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051720" y="1700808"/>
            <a:ext cx="4536504" cy="4525963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 Black" pitchFamily="34" charset="0"/>
              </a:rPr>
              <a:t>«Центр книги»</a:t>
            </a:r>
            <a:endParaRPr lang="ru-RU" dirty="0">
              <a:latin typeface="Arial Black" pitchFamily="34" charset="0"/>
            </a:endParaRPr>
          </a:p>
        </p:txBody>
      </p:sp>
      <p:pic>
        <p:nvPicPr>
          <p:cNvPr id="12" name="Содержимое 11" descr="SAM_536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91680" y="1600200"/>
            <a:ext cx="5688632" cy="4525963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</TotalTime>
  <Words>53</Words>
  <Application>Microsoft Office PowerPoint</Application>
  <PresentationFormat>Экран (4:3)</PresentationFormat>
  <Paragraphs>13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Подготовительная группа «Зайчики»</vt:lpstr>
      <vt:lpstr>«Центр безопасности»</vt:lpstr>
      <vt:lpstr>Слайд 3</vt:lpstr>
      <vt:lpstr>Слайд 4</vt:lpstr>
      <vt:lpstr>Слайд 5</vt:lpstr>
      <vt:lpstr>«Центр занимательной математики»</vt:lpstr>
      <vt:lpstr>«Центр познания»</vt:lpstr>
      <vt:lpstr>Слайд 8</vt:lpstr>
      <vt:lpstr>«Центр книги»</vt:lpstr>
      <vt:lpstr>«Центр природы»</vt:lpstr>
      <vt:lpstr>Слайд 11</vt:lpstr>
      <vt:lpstr>Слайд 12</vt:lpstr>
      <vt:lpstr>«Центр игры»</vt:lpstr>
      <vt:lpstr>Слайд 14</vt:lpstr>
      <vt:lpstr>Слайд 15</vt:lpstr>
      <vt:lpstr>Слайд 16</vt:lpstr>
      <vt:lpstr>«Центр творчества»</vt:lpstr>
      <vt:lpstr>«Центр патриотического воспитания»</vt:lpstr>
      <vt:lpstr>Слайд 19</vt:lpstr>
      <vt:lpstr>«Центр дежурства»</vt:lpstr>
      <vt:lpstr>«Центр конструирования»</vt:lpstr>
      <vt:lpstr>«Центр двигательной активности»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den</dc:creator>
  <cp:keywords>Готовность группы</cp:keywords>
  <cp:lastModifiedBy>den</cp:lastModifiedBy>
  <cp:revision>16</cp:revision>
  <dcterms:created xsi:type="dcterms:W3CDTF">2014-10-15T08:50:21Z</dcterms:created>
  <dcterms:modified xsi:type="dcterms:W3CDTF">2014-10-15T12:09:52Z</dcterms:modified>
</cp:coreProperties>
</file>