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3" r:id="rId5"/>
    <p:sldId id="267" r:id="rId6"/>
    <p:sldId id="258" r:id="rId7"/>
    <p:sldId id="265" r:id="rId8"/>
    <p:sldId id="266" r:id="rId9"/>
    <p:sldId id="264" r:id="rId10"/>
    <p:sldId id="268" r:id="rId11"/>
    <p:sldId id="269" r:id="rId12"/>
    <p:sldId id="270" r:id="rId13"/>
    <p:sldId id="272" r:id="rId14"/>
    <p:sldId id="273" r:id="rId15"/>
    <p:sldId id="277" r:id="rId16"/>
    <p:sldId id="283" r:id="rId17"/>
    <p:sldId id="275" r:id="rId18"/>
    <p:sldId id="280" r:id="rId19"/>
    <p:sldId id="281" r:id="rId20"/>
    <p:sldId id="276" r:id="rId21"/>
    <p:sldId id="282" r:id="rId22"/>
    <p:sldId id="284" r:id="rId23"/>
    <p:sldId id="28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2088232"/>
          </a:xfrm>
        </p:spPr>
        <p:txBody>
          <a:bodyPr/>
          <a:lstStyle/>
          <a:p>
            <a:r>
              <a:rPr lang="ru-RU" sz="5400" dirty="0" smtClean="0"/>
              <a:t>Подготовительная группа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5400" dirty="0" smtClean="0">
                <a:latin typeface="Arial Black" pitchFamily="34" charset="0"/>
              </a:rPr>
              <a:t>«Зайчики»</a:t>
            </a:r>
            <a:endParaRPr lang="ru-RU" sz="54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836712"/>
            <a:ext cx="144016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548680"/>
            <a:ext cx="1368152" cy="171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88640"/>
            <a:ext cx="202614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0"/>
            <a:ext cx="936104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0"/>
            <a:ext cx="1152128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068960"/>
            <a:ext cx="233975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476672"/>
            <a:ext cx="1800200" cy="178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7854" y="3356992"/>
            <a:ext cx="184663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4725144"/>
            <a:ext cx="2339752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841776"/>
            <a:ext cx="202614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«Центр природы»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Содержимое 3" descr="SAM_53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SAM_53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53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«Центр игры»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Содержимое 3" descr="SAM_53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600200"/>
            <a:ext cx="5904656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53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600200"/>
            <a:ext cx="5760640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53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53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«Центр творчества»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Содержимое 3" descr="SAM_53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600200"/>
            <a:ext cx="5328592" cy="463711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«Центр патриотического воспитания»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Содержимое 3" descr="SAM_53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600200"/>
            <a:ext cx="5544616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53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«Центр безопасности»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6" name="Содержимое 15" descr="SAM_53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600200"/>
            <a:ext cx="4752528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«Центр дежурства»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Содержимое 3" descr="SAM_53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600200"/>
            <a:ext cx="5472608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«Центр конструирования»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Содержимое 3" descr="SAM_53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«Центр двигательной активности»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Содержимое 3" descr="SAM_53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600200"/>
            <a:ext cx="5688632" cy="470912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8800" dirty="0" smtClean="0">
                <a:latin typeface="Arial Black" pitchFamily="34" charset="0"/>
              </a:rPr>
              <a:t>Спасибо за внимание!</a:t>
            </a:r>
            <a:endParaRPr lang="ru-RU" sz="88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Содержимое 11" descr="SAM_53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620688"/>
            <a:ext cx="4896544" cy="550547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53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692696"/>
            <a:ext cx="6034617" cy="543346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53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«Центр занимательной математики»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Содержимое 3" descr="SAM_53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600200"/>
            <a:ext cx="6480720" cy="504729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«Центр познания»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Содержимое 3" descr="SAM_53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53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700808"/>
            <a:ext cx="4536504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«Центр книги»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2" name="Содержимое 11" descr="SAM_53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600200"/>
            <a:ext cx="5688632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53</Words>
  <Application>Microsoft Office PowerPoint</Application>
  <PresentationFormat>Экран (4:3)</PresentationFormat>
  <Paragraphs>13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Подготовительная группа «Зайчики»</vt:lpstr>
      <vt:lpstr>«Центр безопасности»</vt:lpstr>
      <vt:lpstr>Слайд 3</vt:lpstr>
      <vt:lpstr>Слайд 4</vt:lpstr>
      <vt:lpstr>Слайд 5</vt:lpstr>
      <vt:lpstr>«Центр занимательной математики»</vt:lpstr>
      <vt:lpstr>«Центр познания»</vt:lpstr>
      <vt:lpstr>Слайд 8</vt:lpstr>
      <vt:lpstr>«Центр книги»</vt:lpstr>
      <vt:lpstr>«Центр природы»</vt:lpstr>
      <vt:lpstr>Слайд 11</vt:lpstr>
      <vt:lpstr>Слайд 12</vt:lpstr>
      <vt:lpstr>«Центр игры»</vt:lpstr>
      <vt:lpstr>Слайд 14</vt:lpstr>
      <vt:lpstr>Слайд 15</vt:lpstr>
      <vt:lpstr>Слайд 16</vt:lpstr>
      <vt:lpstr>«Центр творчества»</vt:lpstr>
      <vt:lpstr>«Центр патриотического воспитания»</vt:lpstr>
      <vt:lpstr>Слайд 19</vt:lpstr>
      <vt:lpstr>«Центр дежурства»</vt:lpstr>
      <vt:lpstr>«Центр конструирования»</vt:lpstr>
      <vt:lpstr>«Центр двигательной активности»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</dc:creator>
  <cp:keywords>Готовность группы</cp:keywords>
  <cp:lastModifiedBy>den</cp:lastModifiedBy>
  <cp:revision>16</cp:revision>
  <dcterms:created xsi:type="dcterms:W3CDTF">2014-10-15T08:50:21Z</dcterms:created>
  <dcterms:modified xsi:type="dcterms:W3CDTF">2014-10-15T12:09:52Z</dcterms:modified>
</cp:coreProperties>
</file>